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9" r:id="rId4"/>
    <p:sldId id="258" r:id="rId5"/>
    <p:sldId id="260" r:id="rId6"/>
    <p:sldId id="263" r:id="rId7"/>
    <p:sldId id="262" r:id="rId8"/>
    <p:sldId id="264" r:id="rId9"/>
    <p:sldId id="265" r:id="rId10"/>
    <p:sldId id="266" r:id="rId11"/>
    <p:sldId id="267" r:id="rId12"/>
    <p:sldId id="268" r:id="rId13"/>
    <p:sldId id="269" r:id="rId1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d Boles" initials="DB" lastIdx="1" clrIdx="0">
    <p:extLst>
      <p:ext uri="{19B8F6BF-5375-455C-9EA6-DF929625EA0E}">
        <p15:presenceInfo xmlns:p15="http://schemas.microsoft.com/office/powerpoint/2012/main" userId="S::David.Boles@pfgc.com::55b15002-d7f0-4480-8cd5-d1e8e94e66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9-11T18:02:38.928" idx="1">
    <p:pos x="10" y="10"/>
    <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9-11T18:02:38.928" idx="1">
    <p:pos x="10" y="10"/>
    <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3407"/>
          </a:xfrm>
          <a:prstGeom prst="rect">
            <a:avLst/>
          </a:prstGeom>
        </p:spPr>
        <p:txBody>
          <a:bodyPr vert="horz" lIns="92824" tIns="46412" rIns="92824" bIns="46412" rtlCol="0"/>
          <a:lstStyle>
            <a:lvl1pPr algn="l">
              <a:defRPr sz="1200"/>
            </a:lvl1pPr>
          </a:lstStyle>
          <a:p>
            <a:endParaRPr lang="en-US"/>
          </a:p>
        </p:txBody>
      </p:sp>
      <p:sp>
        <p:nvSpPr>
          <p:cNvPr id="3" name="Date Placeholder 2"/>
          <p:cNvSpPr>
            <a:spLocks noGrp="1"/>
          </p:cNvSpPr>
          <p:nvPr>
            <p:ph type="dt" idx="1"/>
          </p:nvPr>
        </p:nvSpPr>
        <p:spPr>
          <a:xfrm>
            <a:off x="3970938" y="1"/>
            <a:ext cx="3037840" cy="463407"/>
          </a:xfrm>
          <a:prstGeom prst="rect">
            <a:avLst/>
          </a:prstGeom>
        </p:spPr>
        <p:txBody>
          <a:bodyPr vert="horz" lIns="92824" tIns="46412" rIns="92824" bIns="46412" rtlCol="0"/>
          <a:lstStyle>
            <a:lvl1pPr algn="r">
              <a:defRPr sz="1200"/>
            </a:lvl1pPr>
          </a:lstStyle>
          <a:p>
            <a:fld id="{23CB6D5B-CA53-49CB-AD76-D6DAE7D90C5A}" type="datetimeFigureOut">
              <a:rPr lang="en-US" smtClean="0"/>
              <a:t>9/11/2021</a:t>
            </a:fld>
            <a:endParaRPr lang="en-US"/>
          </a:p>
        </p:txBody>
      </p:sp>
      <p:sp>
        <p:nvSpPr>
          <p:cNvPr id="4" name="Slide Image Placeholder 3"/>
          <p:cNvSpPr>
            <a:spLocks noGrp="1" noRot="1" noChangeAspect="1"/>
          </p:cNvSpPr>
          <p:nvPr>
            <p:ph type="sldImg" idx="2"/>
          </p:nvPr>
        </p:nvSpPr>
        <p:spPr>
          <a:xfrm>
            <a:off x="735013" y="1154113"/>
            <a:ext cx="5540375" cy="3117850"/>
          </a:xfrm>
          <a:prstGeom prst="rect">
            <a:avLst/>
          </a:prstGeom>
          <a:noFill/>
          <a:ln w="12700">
            <a:solidFill>
              <a:prstClr val="black"/>
            </a:solidFill>
          </a:ln>
        </p:spPr>
        <p:txBody>
          <a:bodyPr vert="horz" lIns="92824" tIns="46412" rIns="92824" bIns="46412" rtlCol="0" anchor="ctr"/>
          <a:lstStyle/>
          <a:p>
            <a:endParaRPr lang="en-US"/>
          </a:p>
        </p:txBody>
      </p:sp>
      <p:sp>
        <p:nvSpPr>
          <p:cNvPr id="5" name="Notes Placeholder 4"/>
          <p:cNvSpPr>
            <a:spLocks noGrp="1"/>
          </p:cNvSpPr>
          <p:nvPr>
            <p:ph type="body" sz="quarter" idx="3"/>
          </p:nvPr>
        </p:nvSpPr>
        <p:spPr>
          <a:xfrm>
            <a:off x="701040" y="4444861"/>
            <a:ext cx="5608320" cy="3636705"/>
          </a:xfrm>
          <a:prstGeom prst="rect">
            <a:avLst/>
          </a:prstGeom>
        </p:spPr>
        <p:txBody>
          <a:bodyPr vert="horz" lIns="92824" tIns="46412" rIns="92824" bIns="4641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3406"/>
          </a:xfrm>
          <a:prstGeom prst="rect">
            <a:avLst/>
          </a:prstGeom>
        </p:spPr>
        <p:txBody>
          <a:bodyPr vert="horz" lIns="92824" tIns="46412" rIns="92824" bIns="46412"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3406"/>
          </a:xfrm>
          <a:prstGeom prst="rect">
            <a:avLst/>
          </a:prstGeom>
        </p:spPr>
        <p:txBody>
          <a:bodyPr vert="horz" lIns="92824" tIns="46412" rIns="92824" bIns="46412" rtlCol="0" anchor="b"/>
          <a:lstStyle>
            <a:lvl1pPr algn="r">
              <a:defRPr sz="1200"/>
            </a:lvl1pPr>
          </a:lstStyle>
          <a:p>
            <a:fld id="{1419B431-05F5-402E-82A0-5D73C4A87380}" type="slidenum">
              <a:rPr lang="en-US" smtClean="0"/>
              <a:t>‹#›</a:t>
            </a:fld>
            <a:endParaRPr lang="en-US"/>
          </a:p>
        </p:txBody>
      </p:sp>
    </p:spTree>
    <p:extLst>
      <p:ext uri="{BB962C8B-B14F-4D97-AF65-F5344CB8AC3E}">
        <p14:creationId xmlns:p14="http://schemas.microsoft.com/office/powerpoint/2010/main" val="3189931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419B431-05F5-402E-82A0-5D73C4A87380}" type="slidenum">
              <a:rPr lang="en-US" smtClean="0"/>
              <a:t>2</a:t>
            </a:fld>
            <a:endParaRPr lang="en-US"/>
          </a:p>
        </p:txBody>
      </p:sp>
    </p:spTree>
    <p:extLst>
      <p:ext uri="{BB962C8B-B14F-4D97-AF65-F5344CB8AC3E}">
        <p14:creationId xmlns:p14="http://schemas.microsoft.com/office/powerpoint/2010/main" val="193985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56649-DF2C-476C-82E9-428072E43C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CA343AA-561F-4FA3-846B-C902F949F2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307D401-5D78-4DD4-8CF6-6C4FC3E2571D}"/>
              </a:ext>
            </a:extLst>
          </p:cNvPr>
          <p:cNvSpPr>
            <a:spLocks noGrp="1"/>
          </p:cNvSpPr>
          <p:nvPr>
            <p:ph type="dt" sz="half" idx="10"/>
          </p:nvPr>
        </p:nvSpPr>
        <p:spPr/>
        <p:txBody>
          <a:bodyPr/>
          <a:lstStyle/>
          <a:p>
            <a:fld id="{30904520-CF8F-47C0-9039-EE339FA9743C}" type="datetimeFigureOut">
              <a:rPr lang="en-US" smtClean="0"/>
              <a:t>9/11/2021</a:t>
            </a:fld>
            <a:endParaRPr lang="en-US"/>
          </a:p>
        </p:txBody>
      </p:sp>
      <p:sp>
        <p:nvSpPr>
          <p:cNvPr id="5" name="Footer Placeholder 4">
            <a:extLst>
              <a:ext uri="{FF2B5EF4-FFF2-40B4-BE49-F238E27FC236}">
                <a16:creationId xmlns:a16="http://schemas.microsoft.com/office/drawing/2014/main" id="{7784BAAE-012B-4D2C-98C0-2BB5A5D9A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4C23A0-E4EF-4FEF-9220-A86830362E14}"/>
              </a:ext>
            </a:extLst>
          </p:cNvPr>
          <p:cNvSpPr>
            <a:spLocks noGrp="1"/>
          </p:cNvSpPr>
          <p:nvPr>
            <p:ph type="sldNum" sz="quarter" idx="12"/>
          </p:nvPr>
        </p:nvSpPr>
        <p:spPr/>
        <p:txBody>
          <a:bodyPr/>
          <a:lstStyle/>
          <a:p>
            <a:fld id="{5686BD2E-645C-4DC8-8938-341329BCABA8}" type="slidenum">
              <a:rPr lang="en-US" smtClean="0"/>
              <a:t>‹#›</a:t>
            </a:fld>
            <a:endParaRPr lang="en-US"/>
          </a:p>
        </p:txBody>
      </p:sp>
    </p:spTree>
    <p:extLst>
      <p:ext uri="{BB962C8B-B14F-4D97-AF65-F5344CB8AC3E}">
        <p14:creationId xmlns:p14="http://schemas.microsoft.com/office/powerpoint/2010/main" val="3146438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4432C-24A7-4594-999D-175E50E5DD3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6097FE-1E73-45CC-BB65-4333B158B0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606B1E-F1F4-43C0-AF00-4513985FF364}"/>
              </a:ext>
            </a:extLst>
          </p:cNvPr>
          <p:cNvSpPr>
            <a:spLocks noGrp="1"/>
          </p:cNvSpPr>
          <p:nvPr>
            <p:ph type="dt" sz="half" idx="10"/>
          </p:nvPr>
        </p:nvSpPr>
        <p:spPr/>
        <p:txBody>
          <a:bodyPr/>
          <a:lstStyle/>
          <a:p>
            <a:fld id="{30904520-CF8F-47C0-9039-EE339FA9743C}" type="datetimeFigureOut">
              <a:rPr lang="en-US" smtClean="0"/>
              <a:t>9/11/2021</a:t>
            </a:fld>
            <a:endParaRPr lang="en-US"/>
          </a:p>
        </p:txBody>
      </p:sp>
      <p:sp>
        <p:nvSpPr>
          <p:cNvPr id="5" name="Footer Placeholder 4">
            <a:extLst>
              <a:ext uri="{FF2B5EF4-FFF2-40B4-BE49-F238E27FC236}">
                <a16:creationId xmlns:a16="http://schemas.microsoft.com/office/drawing/2014/main" id="{97C9BBBC-1BFE-4B9B-86AB-3B818EBBF5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F8D544-D358-4C82-9611-0E37BC5AB082}"/>
              </a:ext>
            </a:extLst>
          </p:cNvPr>
          <p:cNvSpPr>
            <a:spLocks noGrp="1"/>
          </p:cNvSpPr>
          <p:nvPr>
            <p:ph type="sldNum" sz="quarter" idx="12"/>
          </p:nvPr>
        </p:nvSpPr>
        <p:spPr/>
        <p:txBody>
          <a:bodyPr/>
          <a:lstStyle/>
          <a:p>
            <a:fld id="{5686BD2E-645C-4DC8-8938-341329BCABA8}" type="slidenum">
              <a:rPr lang="en-US" smtClean="0"/>
              <a:t>‹#›</a:t>
            </a:fld>
            <a:endParaRPr lang="en-US"/>
          </a:p>
        </p:txBody>
      </p:sp>
    </p:spTree>
    <p:extLst>
      <p:ext uri="{BB962C8B-B14F-4D97-AF65-F5344CB8AC3E}">
        <p14:creationId xmlns:p14="http://schemas.microsoft.com/office/powerpoint/2010/main" val="4193587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412B50-5462-4B4C-86BA-6EF9F2A6710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5A5741-2388-464E-A045-DDC6CA0639D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360F22-E1F7-48FC-AC89-AA7565D72196}"/>
              </a:ext>
            </a:extLst>
          </p:cNvPr>
          <p:cNvSpPr>
            <a:spLocks noGrp="1"/>
          </p:cNvSpPr>
          <p:nvPr>
            <p:ph type="dt" sz="half" idx="10"/>
          </p:nvPr>
        </p:nvSpPr>
        <p:spPr/>
        <p:txBody>
          <a:bodyPr/>
          <a:lstStyle/>
          <a:p>
            <a:fld id="{30904520-CF8F-47C0-9039-EE339FA9743C}" type="datetimeFigureOut">
              <a:rPr lang="en-US" smtClean="0"/>
              <a:t>9/11/2021</a:t>
            </a:fld>
            <a:endParaRPr lang="en-US"/>
          </a:p>
        </p:txBody>
      </p:sp>
      <p:sp>
        <p:nvSpPr>
          <p:cNvPr id="5" name="Footer Placeholder 4">
            <a:extLst>
              <a:ext uri="{FF2B5EF4-FFF2-40B4-BE49-F238E27FC236}">
                <a16:creationId xmlns:a16="http://schemas.microsoft.com/office/drawing/2014/main" id="{E8C7F5CA-5230-4F2F-89CD-B5797033BA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284CB9-DD71-474A-AE06-BEED74BCADD5}"/>
              </a:ext>
            </a:extLst>
          </p:cNvPr>
          <p:cNvSpPr>
            <a:spLocks noGrp="1"/>
          </p:cNvSpPr>
          <p:nvPr>
            <p:ph type="sldNum" sz="quarter" idx="12"/>
          </p:nvPr>
        </p:nvSpPr>
        <p:spPr/>
        <p:txBody>
          <a:bodyPr/>
          <a:lstStyle/>
          <a:p>
            <a:fld id="{5686BD2E-645C-4DC8-8938-341329BCABA8}" type="slidenum">
              <a:rPr lang="en-US" smtClean="0"/>
              <a:t>‹#›</a:t>
            </a:fld>
            <a:endParaRPr lang="en-US"/>
          </a:p>
        </p:txBody>
      </p:sp>
    </p:spTree>
    <p:extLst>
      <p:ext uri="{BB962C8B-B14F-4D97-AF65-F5344CB8AC3E}">
        <p14:creationId xmlns:p14="http://schemas.microsoft.com/office/powerpoint/2010/main" val="3111289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FD1B1-EC56-4486-BFE6-FEE3D59976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5A94BC-2C6E-4F03-920D-26F9C342DF4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614ECA-2634-4867-B000-EB7442B410A7}"/>
              </a:ext>
            </a:extLst>
          </p:cNvPr>
          <p:cNvSpPr>
            <a:spLocks noGrp="1"/>
          </p:cNvSpPr>
          <p:nvPr>
            <p:ph type="dt" sz="half" idx="10"/>
          </p:nvPr>
        </p:nvSpPr>
        <p:spPr/>
        <p:txBody>
          <a:bodyPr/>
          <a:lstStyle/>
          <a:p>
            <a:fld id="{30904520-CF8F-47C0-9039-EE339FA9743C}" type="datetimeFigureOut">
              <a:rPr lang="en-US" smtClean="0"/>
              <a:t>9/11/2021</a:t>
            </a:fld>
            <a:endParaRPr lang="en-US"/>
          </a:p>
        </p:txBody>
      </p:sp>
      <p:sp>
        <p:nvSpPr>
          <p:cNvPr id="5" name="Footer Placeholder 4">
            <a:extLst>
              <a:ext uri="{FF2B5EF4-FFF2-40B4-BE49-F238E27FC236}">
                <a16:creationId xmlns:a16="http://schemas.microsoft.com/office/drawing/2014/main" id="{06FBF87C-D0A6-47CD-9C2A-AE29A7FE3E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2CB47B-9A20-47D7-986F-0978E7AD63E7}"/>
              </a:ext>
            </a:extLst>
          </p:cNvPr>
          <p:cNvSpPr>
            <a:spLocks noGrp="1"/>
          </p:cNvSpPr>
          <p:nvPr>
            <p:ph type="sldNum" sz="quarter" idx="12"/>
          </p:nvPr>
        </p:nvSpPr>
        <p:spPr/>
        <p:txBody>
          <a:bodyPr/>
          <a:lstStyle/>
          <a:p>
            <a:fld id="{5686BD2E-645C-4DC8-8938-341329BCABA8}" type="slidenum">
              <a:rPr lang="en-US" smtClean="0"/>
              <a:t>‹#›</a:t>
            </a:fld>
            <a:endParaRPr lang="en-US"/>
          </a:p>
        </p:txBody>
      </p:sp>
    </p:spTree>
    <p:extLst>
      <p:ext uri="{BB962C8B-B14F-4D97-AF65-F5344CB8AC3E}">
        <p14:creationId xmlns:p14="http://schemas.microsoft.com/office/powerpoint/2010/main" val="1674053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0DA47-12CC-4DAE-95EF-483D49D79ED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038FA9E-7B3C-4DB2-90BE-91DD78FE24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20A15B-3384-4355-908E-67EBD9E3B75F}"/>
              </a:ext>
            </a:extLst>
          </p:cNvPr>
          <p:cNvSpPr>
            <a:spLocks noGrp="1"/>
          </p:cNvSpPr>
          <p:nvPr>
            <p:ph type="dt" sz="half" idx="10"/>
          </p:nvPr>
        </p:nvSpPr>
        <p:spPr/>
        <p:txBody>
          <a:bodyPr/>
          <a:lstStyle/>
          <a:p>
            <a:fld id="{30904520-CF8F-47C0-9039-EE339FA9743C}" type="datetimeFigureOut">
              <a:rPr lang="en-US" smtClean="0"/>
              <a:t>9/11/2021</a:t>
            </a:fld>
            <a:endParaRPr lang="en-US"/>
          </a:p>
        </p:txBody>
      </p:sp>
      <p:sp>
        <p:nvSpPr>
          <p:cNvPr id="5" name="Footer Placeholder 4">
            <a:extLst>
              <a:ext uri="{FF2B5EF4-FFF2-40B4-BE49-F238E27FC236}">
                <a16:creationId xmlns:a16="http://schemas.microsoft.com/office/drawing/2014/main" id="{A4CCE4EF-ED20-433A-BBFC-0F8B49A337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8999B8-8EAC-4882-B6D0-21A6478AFBD0}"/>
              </a:ext>
            </a:extLst>
          </p:cNvPr>
          <p:cNvSpPr>
            <a:spLocks noGrp="1"/>
          </p:cNvSpPr>
          <p:nvPr>
            <p:ph type="sldNum" sz="quarter" idx="12"/>
          </p:nvPr>
        </p:nvSpPr>
        <p:spPr/>
        <p:txBody>
          <a:bodyPr/>
          <a:lstStyle/>
          <a:p>
            <a:fld id="{5686BD2E-645C-4DC8-8938-341329BCABA8}" type="slidenum">
              <a:rPr lang="en-US" smtClean="0"/>
              <a:t>‹#›</a:t>
            </a:fld>
            <a:endParaRPr lang="en-US"/>
          </a:p>
        </p:txBody>
      </p:sp>
    </p:spTree>
    <p:extLst>
      <p:ext uri="{BB962C8B-B14F-4D97-AF65-F5344CB8AC3E}">
        <p14:creationId xmlns:p14="http://schemas.microsoft.com/office/powerpoint/2010/main" val="1206821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C062E-D6E7-4C5C-B0D8-B3BB3EC577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061288-8377-4A69-8E1D-71A196827A2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40F47F-4B66-472C-8FD7-F5456BF6C22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8CD1CFA-2D51-4F64-8731-3AD28247536A}"/>
              </a:ext>
            </a:extLst>
          </p:cNvPr>
          <p:cNvSpPr>
            <a:spLocks noGrp="1"/>
          </p:cNvSpPr>
          <p:nvPr>
            <p:ph type="dt" sz="half" idx="10"/>
          </p:nvPr>
        </p:nvSpPr>
        <p:spPr/>
        <p:txBody>
          <a:bodyPr/>
          <a:lstStyle/>
          <a:p>
            <a:fld id="{30904520-CF8F-47C0-9039-EE339FA9743C}" type="datetimeFigureOut">
              <a:rPr lang="en-US" smtClean="0"/>
              <a:t>9/11/2021</a:t>
            </a:fld>
            <a:endParaRPr lang="en-US"/>
          </a:p>
        </p:txBody>
      </p:sp>
      <p:sp>
        <p:nvSpPr>
          <p:cNvPr id="6" name="Footer Placeholder 5">
            <a:extLst>
              <a:ext uri="{FF2B5EF4-FFF2-40B4-BE49-F238E27FC236}">
                <a16:creationId xmlns:a16="http://schemas.microsoft.com/office/drawing/2014/main" id="{3B71B4F1-5AED-449E-A177-29944E7665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8FBF91-D875-4129-857D-5B7DF8C9A9BF}"/>
              </a:ext>
            </a:extLst>
          </p:cNvPr>
          <p:cNvSpPr>
            <a:spLocks noGrp="1"/>
          </p:cNvSpPr>
          <p:nvPr>
            <p:ph type="sldNum" sz="quarter" idx="12"/>
          </p:nvPr>
        </p:nvSpPr>
        <p:spPr/>
        <p:txBody>
          <a:bodyPr/>
          <a:lstStyle/>
          <a:p>
            <a:fld id="{5686BD2E-645C-4DC8-8938-341329BCABA8}" type="slidenum">
              <a:rPr lang="en-US" smtClean="0"/>
              <a:t>‹#›</a:t>
            </a:fld>
            <a:endParaRPr lang="en-US"/>
          </a:p>
        </p:txBody>
      </p:sp>
    </p:spTree>
    <p:extLst>
      <p:ext uri="{BB962C8B-B14F-4D97-AF65-F5344CB8AC3E}">
        <p14:creationId xmlns:p14="http://schemas.microsoft.com/office/powerpoint/2010/main" val="1455554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0EABD-8D1A-412F-885C-7E6BE91B8F9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27D1E84-1FDB-49D9-B8C7-53958EB535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8C1C3AC-1A97-4357-9174-76E12A28D00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0B587D2-9C9E-4E82-8B3D-5DC00883DE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077306-6465-454D-A086-A28574F348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B5260F1-2715-4F28-89B9-875684F5858C}"/>
              </a:ext>
            </a:extLst>
          </p:cNvPr>
          <p:cNvSpPr>
            <a:spLocks noGrp="1"/>
          </p:cNvSpPr>
          <p:nvPr>
            <p:ph type="dt" sz="half" idx="10"/>
          </p:nvPr>
        </p:nvSpPr>
        <p:spPr/>
        <p:txBody>
          <a:bodyPr/>
          <a:lstStyle/>
          <a:p>
            <a:fld id="{30904520-CF8F-47C0-9039-EE339FA9743C}" type="datetimeFigureOut">
              <a:rPr lang="en-US" smtClean="0"/>
              <a:t>9/11/2021</a:t>
            </a:fld>
            <a:endParaRPr lang="en-US"/>
          </a:p>
        </p:txBody>
      </p:sp>
      <p:sp>
        <p:nvSpPr>
          <p:cNvPr id="8" name="Footer Placeholder 7">
            <a:extLst>
              <a:ext uri="{FF2B5EF4-FFF2-40B4-BE49-F238E27FC236}">
                <a16:creationId xmlns:a16="http://schemas.microsoft.com/office/drawing/2014/main" id="{834209C0-CECC-418F-99E3-1EC3C51E7F6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70BB66E-8FE8-4F16-B03D-69A12605B83C}"/>
              </a:ext>
            </a:extLst>
          </p:cNvPr>
          <p:cNvSpPr>
            <a:spLocks noGrp="1"/>
          </p:cNvSpPr>
          <p:nvPr>
            <p:ph type="sldNum" sz="quarter" idx="12"/>
          </p:nvPr>
        </p:nvSpPr>
        <p:spPr/>
        <p:txBody>
          <a:bodyPr/>
          <a:lstStyle/>
          <a:p>
            <a:fld id="{5686BD2E-645C-4DC8-8938-341329BCABA8}" type="slidenum">
              <a:rPr lang="en-US" smtClean="0"/>
              <a:t>‹#›</a:t>
            </a:fld>
            <a:endParaRPr lang="en-US"/>
          </a:p>
        </p:txBody>
      </p:sp>
    </p:spTree>
    <p:extLst>
      <p:ext uri="{BB962C8B-B14F-4D97-AF65-F5344CB8AC3E}">
        <p14:creationId xmlns:p14="http://schemas.microsoft.com/office/powerpoint/2010/main" val="3036725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6168F-A386-409C-90E5-A152488760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CB95AC-3489-4843-8A7F-EB75CDFE5389}"/>
              </a:ext>
            </a:extLst>
          </p:cNvPr>
          <p:cNvSpPr>
            <a:spLocks noGrp="1"/>
          </p:cNvSpPr>
          <p:nvPr>
            <p:ph type="dt" sz="half" idx="10"/>
          </p:nvPr>
        </p:nvSpPr>
        <p:spPr/>
        <p:txBody>
          <a:bodyPr/>
          <a:lstStyle/>
          <a:p>
            <a:fld id="{30904520-CF8F-47C0-9039-EE339FA9743C}" type="datetimeFigureOut">
              <a:rPr lang="en-US" smtClean="0"/>
              <a:t>9/11/2021</a:t>
            </a:fld>
            <a:endParaRPr lang="en-US"/>
          </a:p>
        </p:txBody>
      </p:sp>
      <p:sp>
        <p:nvSpPr>
          <p:cNvPr id="4" name="Footer Placeholder 3">
            <a:extLst>
              <a:ext uri="{FF2B5EF4-FFF2-40B4-BE49-F238E27FC236}">
                <a16:creationId xmlns:a16="http://schemas.microsoft.com/office/drawing/2014/main" id="{A8782DFB-9C78-46C4-B57F-2D108DB35A8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D1FF047-975F-421C-ADBF-FE5992FF9043}"/>
              </a:ext>
            </a:extLst>
          </p:cNvPr>
          <p:cNvSpPr>
            <a:spLocks noGrp="1"/>
          </p:cNvSpPr>
          <p:nvPr>
            <p:ph type="sldNum" sz="quarter" idx="12"/>
          </p:nvPr>
        </p:nvSpPr>
        <p:spPr/>
        <p:txBody>
          <a:bodyPr/>
          <a:lstStyle/>
          <a:p>
            <a:fld id="{5686BD2E-645C-4DC8-8938-341329BCABA8}" type="slidenum">
              <a:rPr lang="en-US" smtClean="0"/>
              <a:t>‹#›</a:t>
            </a:fld>
            <a:endParaRPr lang="en-US"/>
          </a:p>
        </p:txBody>
      </p:sp>
    </p:spTree>
    <p:extLst>
      <p:ext uri="{BB962C8B-B14F-4D97-AF65-F5344CB8AC3E}">
        <p14:creationId xmlns:p14="http://schemas.microsoft.com/office/powerpoint/2010/main" val="2149348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A2BADD-707C-4BD7-B04D-ECECECE7EE9A}"/>
              </a:ext>
            </a:extLst>
          </p:cNvPr>
          <p:cNvSpPr>
            <a:spLocks noGrp="1"/>
          </p:cNvSpPr>
          <p:nvPr>
            <p:ph type="dt" sz="half" idx="10"/>
          </p:nvPr>
        </p:nvSpPr>
        <p:spPr/>
        <p:txBody>
          <a:bodyPr/>
          <a:lstStyle/>
          <a:p>
            <a:fld id="{30904520-CF8F-47C0-9039-EE339FA9743C}" type="datetimeFigureOut">
              <a:rPr lang="en-US" smtClean="0"/>
              <a:t>9/11/2021</a:t>
            </a:fld>
            <a:endParaRPr lang="en-US"/>
          </a:p>
        </p:txBody>
      </p:sp>
      <p:sp>
        <p:nvSpPr>
          <p:cNvPr id="3" name="Footer Placeholder 2">
            <a:extLst>
              <a:ext uri="{FF2B5EF4-FFF2-40B4-BE49-F238E27FC236}">
                <a16:creationId xmlns:a16="http://schemas.microsoft.com/office/drawing/2014/main" id="{B5E5E66F-A259-45D1-BB0F-ACFBE79251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F872008-79D7-49E9-9BFF-DB40BC05C28B}"/>
              </a:ext>
            </a:extLst>
          </p:cNvPr>
          <p:cNvSpPr>
            <a:spLocks noGrp="1"/>
          </p:cNvSpPr>
          <p:nvPr>
            <p:ph type="sldNum" sz="quarter" idx="12"/>
          </p:nvPr>
        </p:nvSpPr>
        <p:spPr/>
        <p:txBody>
          <a:bodyPr/>
          <a:lstStyle/>
          <a:p>
            <a:fld id="{5686BD2E-645C-4DC8-8938-341329BCABA8}" type="slidenum">
              <a:rPr lang="en-US" smtClean="0"/>
              <a:t>‹#›</a:t>
            </a:fld>
            <a:endParaRPr lang="en-US"/>
          </a:p>
        </p:txBody>
      </p:sp>
    </p:spTree>
    <p:extLst>
      <p:ext uri="{BB962C8B-B14F-4D97-AF65-F5344CB8AC3E}">
        <p14:creationId xmlns:p14="http://schemas.microsoft.com/office/powerpoint/2010/main" val="3307295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67376-5BEF-448E-A80C-849A30630C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781B90-990A-4091-9A17-87D30CBEC9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7406138-0805-41B2-8936-14FBFD5562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61CA1C-EDA9-4A2B-B345-7639BDB1CBF0}"/>
              </a:ext>
            </a:extLst>
          </p:cNvPr>
          <p:cNvSpPr>
            <a:spLocks noGrp="1"/>
          </p:cNvSpPr>
          <p:nvPr>
            <p:ph type="dt" sz="half" idx="10"/>
          </p:nvPr>
        </p:nvSpPr>
        <p:spPr/>
        <p:txBody>
          <a:bodyPr/>
          <a:lstStyle/>
          <a:p>
            <a:fld id="{30904520-CF8F-47C0-9039-EE339FA9743C}" type="datetimeFigureOut">
              <a:rPr lang="en-US" smtClean="0"/>
              <a:t>9/11/2021</a:t>
            </a:fld>
            <a:endParaRPr lang="en-US"/>
          </a:p>
        </p:txBody>
      </p:sp>
      <p:sp>
        <p:nvSpPr>
          <p:cNvPr id="6" name="Footer Placeholder 5">
            <a:extLst>
              <a:ext uri="{FF2B5EF4-FFF2-40B4-BE49-F238E27FC236}">
                <a16:creationId xmlns:a16="http://schemas.microsoft.com/office/drawing/2014/main" id="{62964672-B179-4F0B-B639-DBADDEE66B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D8A802-0C2A-47B6-9607-BBA1E241863E}"/>
              </a:ext>
            </a:extLst>
          </p:cNvPr>
          <p:cNvSpPr>
            <a:spLocks noGrp="1"/>
          </p:cNvSpPr>
          <p:nvPr>
            <p:ph type="sldNum" sz="quarter" idx="12"/>
          </p:nvPr>
        </p:nvSpPr>
        <p:spPr/>
        <p:txBody>
          <a:bodyPr/>
          <a:lstStyle/>
          <a:p>
            <a:fld id="{5686BD2E-645C-4DC8-8938-341329BCABA8}" type="slidenum">
              <a:rPr lang="en-US" smtClean="0"/>
              <a:t>‹#›</a:t>
            </a:fld>
            <a:endParaRPr lang="en-US"/>
          </a:p>
        </p:txBody>
      </p:sp>
    </p:spTree>
    <p:extLst>
      <p:ext uri="{BB962C8B-B14F-4D97-AF65-F5344CB8AC3E}">
        <p14:creationId xmlns:p14="http://schemas.microsoft.com/office/powerpoint/2010/main" val="1646554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DFC50-AB9D-4C51-B425-F2435498EC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BEDF814-2596-4D32-9C14-D011D60BF1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8322867-B163-4B2C-B490-48E259FA46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3A500A-7FBD-4AFA-B498-4BBDFC6A7F28}"/>
              </a:ext>
            </a:extLst>
          </p:cNvPr>
          <p:cNvSpPr>
            <a:spLocks noGrp="1"/>
          </p:cNvSpPr>
          <p:nvPr>
            <p:ph type="dt" sz="half" idx="10"/>
          </p:nvPr>
        </p:nvSpPr>
        <p:spPr/>
        <p:txBody>
          <a:bodyPr/>
          <a:lstStyle/>
          <a:p>
            <a:fld id="{30904520-CF8F-47C0-9039-EE339FA9743C}" type="datetimeFigureOut">
              <a:rPr lang="en-US" smtClean="0"/>
              <a:t>9/11/2021</a:t>
            </a:fld>
            <a:endParaRPr lang="en-US"/>
          </a:p>
        </p:txBody>
      </p:sp>
      <p:sp>
        <p:nvSpPr>
          <p:cNvPr id="6" name="Footer Placeholder 5">
            <a:extLst>
              <a:ext uri="{FF2B5EF4-FFF2-40B4-BE49-F238E27FC236}">
                <a16:creationId xmlns:a16="http://schemas.microsoft.com/office/drawing/2014/main" id="{49EBE3FE-97C1-45FD-948E-613EA31295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C521EF-D806-4755-ABBF-028B596E9D76}"/>
              </a:ext>
            </a:extLst>
          </p:cNvPr>
          <p:cNvSpPr>
            <a:spLocks noGrp="1"/>
          </p:cNvSpPr>
          <p:nvPr>
            <p:ph type="sldNum" sz="quarter" idx="12"/>
          </p:nvPr>
        </p:nvSpPr>
        <p:spPr/>
        <p:txBody>
          <a:bodyPr/>
          <a:lstStyle/>
          <a:p>
            <a:fld id="{5686BD2E-645C-4DC8-8938-341329BCABA8}" type="slidenum">
              <a:rPr lang="en-US" smtClean="0"/>
              <a:t>‹#›</a:t>
            </a:fld>
            <a:endParaRPr lang="en-US"/>
          </a:p>
        </p:txBody>
      </p:sp>
    </p:spTree>
    <p:extLst>
      <p:ext uri="{BB962C8B-B14F-4D97-AF65-F5344CB8AC3E}">
        <p14:creationId xmlns:p14="http://schemas.microsoft.com/office/powerpoint/2010/main" val="1908939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F109E2-EFC4-4D18-8C1E-7D98989EBF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A808502-C142-424D-B05D-A3C8A0FD30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F45A93-EB59-47BE-9320-88EBB98B24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904520-CF8F-47C0-9039-EE339FA9743C}" type="datetimeFigureOut">
              <a:rPr lang="en-US" smtClean="0"/>
              <a:t>9/11/2021</a:t>
            </a:fld>
            <a:endParaRPr lang="en-US"/>
          </a:p>
        </p:txBody>
      </p:sp>
      <p:sp>
        <p:nvSpPr>
          <p:cNvPr id="5" name="Footer Placeholder 4">
            <a:extLst>
              <a:ext uri="{FF2B5EF4-FFF2-40B4-BE49-F238E27FC236}">
                <a16:creationId xmlns:a16="http://schemas.microsoft.com/office/drawing/2014/main" id="{6CF976F7-6E05-4883-8586-555D382A31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8CE1490-E86E-40BB-8785-3666B7D898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86BD2E-645C-4DC8-8938-341329BCABA8}" type="slidenum">
              <a:rPr lang="en-US" smtClean="0"/>
              <a:t>‹#›</a:t>
            </a:fld>
            <a:endParaRPr lang="en-US"/>
          </a:p>
        </p:txBody>
      </p:sp>
    </p:spTree>
    <p:extLst>
      <p:ext uri="{BB962C8B-B14F-4D97-AF65-F5344CB8AC3E}">
        <p14:creationId xmlns:p14="http://schemas.microsoft.com/office/powerpoint/2010/main" val="11437017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8">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10">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12">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14">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16">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D598B5D8-4F82-40C0-9D12-5FC6050713CB}"/>
              </a:ext>
            </a:extLst>
          </p:cNvPr>
          <p:cNvSpPr>
            <a:spLocks noGrp="1"/>
          </p:cNvSpPr>
          <p:nvPr>
            <p:ph type="title"/>
          </p:nvPr>
        </p:nvSpPr>
        <p:spPr>
          <a:xfrm>
            <a:off x="1386865" y="818984"/>
            <a:ext cx="6596245" cy="3268520"/>
          </a:xfrm>
        </p:spPr>
        <p:txBody>
          <a:bodyPr vert="horz" lIns="91440" tIns="45720" rIns="91440" bIns="45720" rtlCol="0" anchor="b">
            <a:normAutofit/>
          </a:bodyPr>
          <a:lstStyle/>
          <a:p>
            <a:pPr algn="r"/>
            <a:r>
              <a:rPr lang="en-US" sz="4800" kern="1200">
                <a:solidFill>
                  <a:srgbClr val="FFFFFF"/>
                </a:solidFill>
                <a:latin typeface="+mj-lt"/>
                <a:ea typeface="+mj-ea"/>
                <a:cs typeface="+mj-cs"/>
              </a:rPr>
              <a:t>Does God have a plan for you?</a:t>
            </a:r>
          </a:p>
        </p:txBody>
      </p:sp>
      <p:sp>
        <p:nvSpPr>
          <p:cNvPr id="30" name="Rectangle 18">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0">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70319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Rectangle 19">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 name="Title 3">
            <a:extLst>
              <a:ext uri="{FF2B5EF4-FFF2-40B4-BE49-F238E27FC236}">
                <a16:creationId xmlns:a16="http://schemas.microsoft.com/office/drawing/2014/main" id="{24D49F80-790C-432C-87AD-4B7DD6C957FF}"/>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Seek Him:</a:t>
            </a:r>
          </a:p>
        </p:txBody>
      </p:sp>
      <p:sp>
        <p:nvSpPr>
          <p:cNvPr id="5" name="Content Placeholder 4">
            <a:extLst>
              <a:ext uri="{FF2B5EF4-FFF2-40B4-BE49-F238E27FC236}">
                <a16:creationId xmlns:a16="http://schemas.microsoft.com/office/drawing/2014/main" id="{41EE402F-D88A-49B8-9AF9-90F9F6704E0B}"/>
              </a:ext>
            </a:extLst>
          </p:cNvPr>
          <p:cNvSpPr>
            <a:spLocks noGrp="1"/>
          </p:cNvSpPr>
          <p:nvPr>
            <p:ph idx="1"/>
          </p:nvPr>
        </p:nvSpPr>
        <p:spPr>
          <a:xfrm>
            <a:off x="1246565" y="2543175"/>
            <a:ext cx="9708995" cy="3567173"/>
          </a:xfrm>
        </p:spPr>
        <p:txBody>
          <a:bodyPr anchor="ctr">
            <a:normAutofit/>
          </a:bodyPr>
          <a:lstStyle/>
          <a:p>
            <a:r>
              <a:rPr lang="en-US" sz="2000" b="1" dirty="0">
                <a:latin typeface="Arial" panose="020B0604020202020204" pitchFamily="34" charset="0"/>
                <a:cs typeface="Arial" panose="020B0604020202020204" pitchFamily="34" charset="0"/>
              </a:rPr>
              <a:t>Matt 6:33 </a:t>
            </a:r>
            <a:r>
              <a:rPr lang="en-US" sz="1600" b="0" i="0" dirty="0">
                <a:solidFill>
                  <a:srgbClr val="01103A"/>
                </a:solidFill>
                <a:effectLst/>
                <a:latin typeface="Arial" panose="020B0604020202020204" pitchFamily="34" charset="0"/>
                <a:cs typeface="Arial" panose="020B0604020202020204" pitchFamily="34" charset="0"/>
              </a:rPr>
              <a:t>But seek ye first the kingdom of God, and his righteousness; and all these things shall be added unto you.</a:t>
            </a:r>
          </a:p>
          <a:p>
            <a:r>
              <a:rPr lang="en-US" sz="2000" b="1" dirty="0">
                <a:solidFill>
                  <a:srgbClr val="01103A"/>
                </a:solidFill>
                <a:latin typeface="Arial" panose="020B0604020202020204" pitchFamily="34" charset="0"/>
                <a:cs typeface="Arial" panose="020B0604020202020204" pitchFamily="34" charset="0"/>
              </a:rPr>
              <a:t>Heb 11:6 </a:t>
            </a:r>
            <a:r>
              <a:rPr lang="en-US" sz="1600" b="0" i="0" dirty="0">
                <a:solidFill>
                  <a:srgbClr val="01103A"/>
                </a:solidFill>
                <a:effectLst/>
                <a:latin typeface="Arial" panose="020B0604020202020204" pitchFamily="34" charset="0"/>
                <a:cs typeface="Arial" panose="020B0604020202020204" pitchFamily="34" charset="0"/>
              </a:rPr>
              <a:t>But without faith </a:t>
            </a:r>
            <a:r>
              <a:rPr lang="en-US" sz="1600" b="0" i="1" dirty="0">
                <a:solidFill>
                  <a:srgbClr val="01103A"/>
                </a:solidFill>
                <a:effectLst/>
                <a:latin typeface="Arial" panose="020B0604020202020204" pitchFamily="34" charset="0"/>
                <a:cs typeface="Arial" panose="020B0604020202020204" pitchFamily="34" charset="0"/>
              </a:rPr>
              <a:t>it is</a:t>
            </a:r>
            <a:r>
              <a:rPr lang="en-US" sz="1600" b="0" i="0" dirty="0">
                <a:solidFill>
                  <a:srgbClr val="01103A"/>
                </a:solidFill>
                <a:effectLst/>
                <a:latin typeface="Arial" panose="020B0604020202020204" pitchFamily="34" charset="0"/>
                <a:cs typeface="Arial" panose="020B0604020202020204" pitchFamily="34" charset="0"/>
              </a:rPr>
              <a:t> impossible to please </a:t>
            </a:r>
            <a:r>
              <a:rPr lang="en-US" sz="1600" b="0" i="1" dirty="0">
                <a:solidFill>
                  <a:srgbClr val="01103A"/>
                </a:solidFill>
                <a:effectLst/>
                <a:latin typeface="Arial" panose="020B0604020202020204" pitchFamily="34" charset="0"/>
                <a:cs typeface="Arial" panose="020B0604020202020204" pitchFamily="34" charset="0"/>
              </a:rPr>
              <a:t>him</a:t>
            </a:r>
            <a:r>
              <a:rPr lang="en-US" sz="1600" b="0" i="0" dirty="0">
                <a:solidFill>
                  <a:srgbClr val="01103A"/>
                </a:solidFill>
                <a:effectLst/>
                <a:latin typeface="Arial" panose="020B0604020202020204" pitchFamily="34" charset="0"/>
                <a:cs typeface="Arial" panose="020B0604020202020204" pitchFamily="34" charset="0"/>
              </a:rPr>
              <a:t>: for he that cometh to God must believe that he is, and </a:t>
            </a:r>
            <a:r>
              <a:rPr lang="en-US" sz="1600" b="0" i="1" dirty="0">
                <a:solidFill>
                  <a:srgbClr val="01103A"/>
                </a:solidFill>
                <a:effectLst/>
                <a:latin typeface="Arial" panose="020B0604020202020204" pitchFamily="34" charset="0"/>
                <a:cs typeface="Arial" panose="020B0604020202020204" pitchFamily="34" charset="0"/>
              </a:rPr>
              <a:t>that</a:t>
            </a:r>
            <a:r>
              <a:rPr lang="en-US" sz="1600" b="0" i="0" dirty="0">
                <a:solidFill>
                  <a:srgbClr val="01103A"/>
                </a:solidFill>
                <a:effectLst/>
                <a:latin typeface="Arial" panose="020B0604020202020204" pitchFamily="34" charset="0"/>
                <a:cs typeface="Arial" panose="020B0604020202020204" pitchFamily="34" charset="0"/>
              </a:rPr>
              <a:t> he is a rewarder of them that diligently seek him.</a:t>
            </a:r>
            <a:endParaRPr lang="en-US" sz="1600" dirty="0">
              <a:solidFill>
                <a:srgbClr val="01103A"/>
              </a:solidFill>
              <a:latin typeface="Arial" panose="020B0604020202020204" pitchFamily="34" charset="0"/>
              <a:cs typeface="Arial" panose="020B0604020202020204" pitchFamily="34" charset="0"/>
            </a:endParaRPr>
          </a:p>
          <a:p>
            <a:r>
              <a:rPr lang="en-US" sz="2000" b="1" dirty="0">
                <a:solidFill>
                  <a:srgbClr val="01103A"/>
                </a:solidFill>
                <a:latin typeface="Arial" panose="020B0604020202020204" pitchFamily="34" charset="0"/>
                <a:cs typeface="Arial" panose="020B0604020202020204" pitchFamily="34" charset="0"/>
              </a:rPr>
              <a:t>2 Chronicles 7:14 </a:t>
            </a:r>
            <a:r>
              <a:rPr lang="en-US" sz="1600" b="0" i="0" dirty="0">
                <a:solidFill>
                  <a:srgbClr val="01103A"/>
                </a:solidFill>
                <a:effectLst/>
                <a:latin typeface="Arial" panose="020B0604020202020204" pitchFamily="34" charset="0"/>
                <a:cs typeface="Arial" panose="020B0604020202020204" pitchFamily="34" charset="0"/>
              </a:rPr>
              <a:t>If my people, which are called by my name, shall humble themselves, and pray, and seek my face, and turn from their wicked ways; then will I hear from heaven, and will forgive their sin, and will heal their land.</a:t>
            </a:r>
          </a:p>
          <a:p>
            <a:r>
              <a:rPr lang="en-US" sz="2000" b="1" dirty="0">
                <a:solidFill>
                  <a:srgbClr val="01103A"/>
                </a:solidFill>
                <a:latin typeface="Arial" panose="020B0604020202020204" pitchFamily="34" charset="0"/>
                <a:cs typeface="Arial" panose="020B0604020202020204" pitchFamily="34" charset="0"/>
              </a:rPr>
              <a:t>Proverbs 8:17 </a:t>
            </a:r>
            <a:r>
              <a:rPr lang="en-US" sz="1600" b="0" i="0" dirty="0">
                <a:solidFill>
                  <a:srgbClr val="01103A"/>
                </a:solidFill>
                <a:effectLst/>
                <a:latin typeface="Arial" panose="020B0604020202020204" pitchFamily="34" charset="0"/>
                <a:cs typeface="Arial" panose="020B0604020202020204" pitchFamily="34" charset="0"/>
              </a:rPr>
              <a:t>I love them that love me; and those that seek me early shall find me.</a:t>
            </a:r>
            <a:endParaRPr lang="en-US" sz="1600" dirty="0">
              <a:solidFill>
                <a:srgbClr val="01103A"/>
              </a:solidFill>
              <a:latin typeface="Arial" panose="020B0604020202020204" pitchFamily="34" charset="0"/>
              <a:cs typeface="Arial" panose="020B0604020202020204" pitchFamily="34" charset="0"/>
            </a:endParaRPr>
          </a:p>
          <a:p>
            <a:r>
              <a:rPr lang="en-US" sz="2000" b="1" dirty="0">
                <a:solidFill>
                  <a:srgbClr val="01103A"/>
                </a:solidFill>
                <a:latin typeface="Arial" panose="020B0604020202020204" pitchFamily="34" charset="0"/>
                <a:cs typeface="Arial" panose="020B0604020202020204" pitchFamily="34" charset="0"/>
              </a:rPr>
              <a:t>Jeremiah 29:13 </a:t>
            </a:r>
            <a:r>
              <a:rPr lang="en-US" sz="1600" b="0" i="0" dirty="0">
                <a:solidFill>
                  <a:srgbClr val="01103A"/>
                </a:solidFill>
                <a:effectLst/>
                <a:latin typeface="Arial" panose="020B0604020202020204" pitchFamily="34" charset="0"/>
                <a:cs typeface="Arial" panose="020B0604020202020204" pitchFamily="34" charset="0"/>
              </a:rPr>
              <a:t>And ye shall seek me, and find </a:t>
            </a:r>
            <a:r>
              <a:rPr lang="en-US" sz="1600" b="0" i="1" dirty="0">
                <a:solidFill>
                  <a:srgbClr val="01103A"/>
                </a:solidFill>
                <a:effectLst/>
                <a:latin typeface="Arial" panose="020B0604020202020204" pitchFamily="34" charset="0"/>
                <a:cs typeface="Arial" panose="020B0604020202020204" pitchFamily="34" charset="0"/>
              </a:rPr>
              <a:t>me</a:t>
            </a:r>
            <a:r>
              <a:rPr lang="en-US" sz="1600" b="0" i="0" dirty="0">
                <a:solidFill>
                  <a:srgbClr val="01103A"/>
                </a:solidFill>
                <a:effectLst/>
                <a:latin typeface="Arial" panose="020B0604020202020204" pitchFamily="34" charset="0"/>
                <a:cs typeface="Arial" panose="020B0604020202020204" pitchFamily="34" charset="0"/>
              </a:rPr>
              <a:t>, when ye shall search for me with all your heart.</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1634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Rectangle 19">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 name="Title 3">
            <a:extLst>
              <a:ext uri="{FF2B5EF4-FFF2-40B4-BE49-F238E27FC236}">
                <a16:creationId xmlns:a16="http://schemas.microsoft.com/office/drawing/2014/main" id="{7282980E-B4CD-4770-B102-513B612358DE}"/>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Value your soul: </a:t>
            </a:r>
          </a:p>
        </p:txBody>
      </p:sp>
      <p:sp>
        <p:nvSpPr>
          <p:cNvPr id="5" name="Content Placeholder 4">
            <a:extLst>
              <a:ext uri="{FF2B5EF4-FFF2-40B4-BE49-F238E27FC236}">
                <a16:creationId xmlns:a16="http://schemas.microsoft.com/office/drawing/2014/main" id="{D9FE83AD-82A2-4F19-8630-2F25B544F25A}"/>
              </a:ext>
            </a:extLst>
          </p:cNvPr>
          <p:cNvSpPr>
            <a:spLocks noGrp="1"/>
          </p:cNvSpPr>
          <p:nvPr>
            <p:ph idx="1"/>
          </p:nvPr>
        </p:nvSpPr>
        <p:spPr>
          <a:xfrm>
            <a:off x="1367624" y="2490436"/>
            <a:ext cx="9708995" cy="3567173"/>
          </a:xfrm>
        </p:spPr>
        <p:txBody>
          <a:bodyPr anchor="ctr">
            <a:normAutofit/>
          </a:bodyPr>
          <a:lstStyle/>
          <a:p>
            <a:r>
              <a:rPr lang="en-US" sz="3200" dirty="0">
                <a:latin typeface="Arial" panose="020B0604020202020204" pitchFamily="34" charset="0"/>
                <a:cs typeface="Arial" panose="020B0604020202020204" pitchFamily="34" charset="0"/>
              </a:rPr>
              <a:t>Mark 8:36 </a:t>
            </a:r>
            <a:r>
              <a:rPr lang="en-US" sz="2000" b="0" i="0" dirty="0">
                <a:solidFill>
                  <a:srgbClr val="01103A"/>
                </a:solidFill>
                <a:effectLst/>
                <a:latin typeface="Arial" panose="020B0604020202020204" pitchFamily="34" charset="0"/>
                <a:cs typeface="Arial" panose="020B0604020202020204" pitchFamily="34" charset="0"/>
              </a:rPr>
              <a:t>For what shall it profit a man, if he shall gain the whole world, and lose his own soul?</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5605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Rectangle 19">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 name="Title 3">
            <a:extLst>
              <a:ext uri="{FF2B5EF4-FFF2-40B4-BE49-F238E27FC236}">
                <a16:creationId xmlns:a16="http://schemas.microsoft.com/office/drawing/2014/main" id="{DFFC663B-39BF-4362-8231-ACD1FB159BF0}"/>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Value God’s Word:</a:t>
            </a:r>
          </a:p>
        </p:txBody>
      </p:sp>
      <p:sp>
        <p:nvSpPr>
          <p:cNvPr id="5" name="Content Placeholder 4">
            <a:extLst>
              <a:ext uri="{FF2B5EF4-FFF2-40B4-BE49-F238E27FC236}">
                <a16:creationId xmlns:a16="http://schemas.microsoft.com/office/drawing/2014/main" id="{C949742E-27C5-4B36-AAC2-56C0C3E8EE4B}"/>
              </a:ext>
            </a:extLst>
          </p:cNvPr>
          <p:cNvSpPr>
            <a:spLocks noGrp="1"/>
          </p:cNvSpPr>
          <p:nvPr>
            <p:ph idx="1"/>
          </p:nvPr>
        </p:nvSpPr>
        <p:spPr>
          <a:xfrm>
            <a:off x="1367624" y="2490436"/>
            <a:ext cx="9708995" cy="3567173"/>
          </a:xfrm>
        </p:spPr>
        <p:txBody>
          <a:bodyPr anchor="ctr">
            <a:normAutofit/>
          </a:bodyPr>
          <a:lstStyle/>
          <a:p>
            <a:r>
              <a:rPr lang="en-US" sz="2400" dirty="0"/>
              <a:t>Matthew 13:44 </a:t>
            </a:r>
            <a:r>
              <a:rPr lang="en-US" sz="1600" b="0" i="0" dirty="0">
                <a:solidFill>
                  <a:srgbClr val="01103A"/>
                </a:solidFill>
                <a:effectLst/>
                <a:latin typeface="arial" panose="020B0604020202020204" pitchFamily="34" charset="0"/>
              </a:rPr>
              <a:t>Again, the kingdom of heaven is like unto treasure hid in a field; the which when a man hath found, he </a:t>
            </a:r>
            <a:r>
              <a:rPr lang="en-US" sz="1600" b="0" i="0" dirty="0" err="1">
                <a:solidFill>
                  <a:srgbClr val="01103A"/>
                </a:solidFill>
                <a:effectLst/>
                <a:latin typeface="arial" panose="020B0604020202020204" pitchFamily="34" charset="0"/>
              </a:rPr>
              <a:t>hideth</a:t>
            </a:r>
            <a:r>
              <a:rPr lang="en-US" sz="1600" b="0" i="0" dirty="0">
                <a:solidFill>
                  <a:srgbClr val="01103A"/>
                </a:solidFill>
                <a:effectLst/>
                <a:latin typeface="arial" panose="020B0604020202020204" pitchFamily="34" charset="0"/>
              </a:rPr>
              <a:t>, and for joy thereof </a:t>
            </a:r>
            <a:r>
              <a:rPr lang="en-US" sz="1600" b="0" i="0" dirty="0" err="1">
                <a:solidFill>
                  <a:srgbClr val="01103A"/>
                </a:solidFill>
                <a:effectLst/>
                <a:latin typeface="arial" panose="020B0604020202020204" pitchFamily="34" charset="0"/>
              </a:rPr>
              <a:t>goeth</a:t>
            </a:r>
            <a:r>
              <a:rPr lang="en-US" sz="1600" b="0" i="0" dirty="0">
                <a:solidFill>
                  <a:srgbClr val="01103A"/>
                </a:solidFill>
                <a:effectLst/>
                <a:latin typeface="arial" panose="020B0604020202020204" pitchFamily="34" charset="0"/>
              </a:rPr>
              <a:t> and </a:t>
            </a:r>
            <a:r>
              <a:rPr lang="en-US" sz="1600" b="0" i="0" dirty="0" err="1">
                <a:solidFill>
                  <a:srgbClr val="01103A"/>
                </a:solidFill>
                <a:effectLst/>
                <a:latin typeface="arial" panose="020B0604020202020204" pitchFamily="34" charset="0"/>
              </a:rPr>
              <a:t>selleth</a:t>
            </a:r>
            <a:r>
              <a:rPr lang="en-US" sz="1600" b="0" i="0" dirty="0">
                <a:solidFill>
                  <a:srgbClr val="01103A"/>
                </a:solidFill>
                <a:effectLst/>
                <a:latin typeface="arial" panose="020B0604020202020204" pitchFamily="34" charset="0"/>
              </a:rPr>
              <a:t> all that he hath, and </a:t>
            </a:r>
            <a:r>
              <a:rPr lang="en-US" sz="1600" b="0" i="0" dirty="0" err="1">
                <a:solidFill>
                  <a:srgbClr val="01103A"/>
                </a:solidFill>
                <a:effectLst/>
                <a:latin typeface="arial" panose="020B0604020202020204" pitchFamily="34" charset="0"/>
              </a:rPr>
              <a:t>buyeth</a:t>
            </a:r>
            <a:r>
              <a:rPr lang="en-US" sz="1600" b="0" i="0" dirty="0">
                <a:solidFill>
                  <a:srgbClr val="01103A"/>
                </a:solidFill>
                <a:effectLst/>
                <a:latin typeface="arial" panose="020B0604020202020204" pitchFamily="34" charset="0"/>
              </a:rPr>
              <a:t> that field.</a:t>
            </a:r>
          </a:p>
          <a:p>
            <a:r>
              <a:rPr lang="en-US" sz="2000" dirty="0">
                <a:solidFill>
                  <a:srgbClr val="01103A"/>
                </a:solidFill>
                <a:latin typeface="arial" panose="020B0604020202020204" pitchFamily="34" charset="0"/>
              </a:rPr>
              <a:t>Matthew 13:45-46 </a:t>
            </a:r>
            <a:r>
              <a:rPr lang="en-US" sz="1600" b="0" i="0" dirty="0">
                <a:solidFill>
                  <a:srgbClr val="AAAAAA"/>
                </a:solidFill>
                <a:effectLst/>
                <a:latin typeface="arial" panose="020B0604020202020204" pitchFamily="34" charset="0"/>
              </a:rPr>
              <a:t>¶</a:t>
            </a:r>
            <a:r>
              <a:rPr lang="en-US" sz="1600" b="0" i="0" dirty="0">
                <a:solidFill>
                  <a:srgbClr val="01103A"/>
                </a:solidFill>
                <a:effectLst/>
                <a:latin typeface="arial" panose="020B0604020202020204" pitchFamily="34" charset="0"/>
              </a:rPr>
              <a:t>Again, the kingdom of heaven is like unto a merchant man, seeking goodly pearls: </a:t>
            </a:r>
            <a:r>
              <a:rPr lang="en-US" sz="1100" b="0" i="0" dirty="0">
                <a:solidFill>
                  <a:srgbClr val="01103A"/>
                </a:solidFill>
                <a:effectLst/>
                <a:latin typeface="arial" panose="020B0604020202020204" pitchFamily="34" charset="0"/>
              </a:rPr>
              <a:t>Who, when he had found one pearl of great price, went and sold all that he had, and bought it.</a:t>
            </a:r>
            <a:endParaRPr lang="en-US" sz="1600" b="0" i="0" dirty="0">
              <a:solidFill>
                <a:srgbClr val="01103A"/>
              </a:solidFill>
              <a:effectLst/>
              <a:latin typeface="arial" panose="020B0604020202020204" pitchFamily="34" charset="0"/>
            </a:endParaRPr>
          </a:p>
          <a:p>
            <a:endParaRPr lang="en-US" sz="2400" dirty="0"/>
          </a:p>
        </p:txBody>
      </p:sp>
    </p:spTree>
    <p:extLst>
      <p:ext uri="{BB962C8B-B14F-4D97-AF65-F5344CB8AC3E}">
        <p14:creationId xmlns:p14="http://schemas.microsoft.com/office/powerpoint/2010/main" val="1438693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Rectangle 19">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 name="Title 3">
            <a:extLst>
              <a:ext uri="{FF2B5EF4-FFF2-40B4-BE49-F238E27FC236}">
                <a16:creationId xmlns:a16="http://schemas.microsoft.com/office/drawing/2014/main" id="{76F34638-D1D0-4D41-98AD-4CE5A06D3483}"/>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What about you?</a:t>
            </a:r>
          </a:p>
        </p:txBody>
      </p:sp>
      <p:sp>
        <p:nvSpPr>
          <p:cNvPr id="5" name="Content Placeholder 4">
            <a:extLst>
              <a:ext uri="{FF2B5EF4-FFF2-40B4-BE49-F238E27FC236}">
                <a16:creationId xmlns:a16="http://schemas.microsoft.com/office/drawing/2014/main" id="{AF88FF18-E02D-4DF0-92F6-E7FBD0BFD429}"/>
              </a:ext>
            </a:extLst>
          </p:cNvPr>
          <p:cNvSpPr>
            <a:spLocks noGrp="1"/>
          </p:cNvSpPr>
          <p:nvPr>
            <p:ph idx="1"/>
          </p:nvPr>
        </p:nvSpPr>
        <p:spPr>
          <a:xfrm>
            <a:off x="1222646" y="2490436"/>
            <a:ext cx="9853974" cy="4185572"/>
          </a:xfrm>
        </p:spPr>
        <p:txBody>
          <a:bodyPr anchor="ctr">
            <a:normAutofit/>
          </a:bodyPr>
          <a:lstStyle/>
          <a:p>
            <a:endParaRPr lang="en-US" sz="2400" dirty="0"/>
          </a:p>
          <a:p>
            <a:r>
              <a:rPr lang="en-US" sz="2400" dirty="0"/>
              <a:t>Do you show piety towards God in your life?</a:t>
            </a:r>
          </a:p>
          <a:p>
            <a:r>
              <a:rPr lang="en-US" sz="2400" dirty="0"/>
              <a:t>Do you deny your self? desires and wants.</a:t>
            </a:r>
          </a:p>
          <a:p>
            <a:r>
              <a:rPr lang="en-US" sz="2400" dirty="0"/>
              <a:t>Do you follow Jesus every day.</a:t>
            </a:r>
          </a:p>
          <a:p>
            <a:r>
              <a:rPr lang="en-US" sz="2400" dirty="0"/>
              <a:t>Do you seek Him daily?</a:t>
            </a:r>
          </a:p>
          <a:p>
            <a:r>
              <a:rPr lang="en-US" sz="2400" dirty="0"/>
              <a:t>Do you value your soul? </a:t>
            </a:r>
          </a:p>
          <a:p>
            <a:r>
              <a:rPr lang="en-US" sz="2400" dirty="0"/>
              <a:t>Do you value God’s word / God’s Plan?</a:t>
            </a:r>
          </a:p>
          <a:p>
            <a:endParaRPr lang="en-US" sz="2400" dirty="0"/>
          </a:p>
          <a:p>
            <a:endParaRPr lang="en-US" sz="2400" dirty="0"/>
          </a:p>
          <a:p>
            <a:endParaRPr lang="en-US" sz="2400" dirty="0"/>
          </a:p>
        </p:txBody>
      </p:sp>
    </p:spTree>
    <p:extLst>
      <p:ext uri="{BB962C8B-B14F-4D97-AF65-F5344CB8AC3E}">
        <p14:creationId xmlns:p14="http://schemas.microsoft.com/office/powerpoint/2010/main" val="2110222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8">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Rectangle 18">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Title 2">
            <a:extLst>
              <a:ext uri="{FF2B5EF4-FFF2-40B4-BE49-F238E27FC236}">
                <a16:creationId xmlns:a16="http://schemas.microsoft.com/office/drawing/2014/main" id="{DD7C29B2-9325-4E41-BE90-B9E320537E47}"/>
              </a:ext>
            </a:extLst>
          </p:cNvPr>
          <p:cNvSpPr>
            <a:spLocks noGrp="1"/>
          </p:cNvSpPr>
          <p:nvPr>
            <p:ph type="title"/>
          </p:nvPr>
        </p:nvSpPr>
        <p:spPr>
          <a:xfrm>
            <a:off x="958506" y="800392"/>
            <a:ext cx="10264697" cy="1212102"/>
          </a:xfrm>
        </p:spPr>
        <p:txBody>
          <a:bodyPr>
            <a:normAutofit/>
          </a:bodyPr>
          <a:lstStyle/>
          <a:p>
            <a:r>
              <a:rPr lang="en-US" sz="4000">
                <a:solidFill>
                  <a:srgbClr val="FFFFFF"/>
                </a:solidFill>
              </a:rPr>
              <a:t>There are many teachings on this.</a:t>
            </a:r>
          </a:p>
        </p:txBody>
      </p:sp>
      <p:sp>
        <p:nvSpPr>
          <p:cNvPr id="4" name="Content Placeholder 3">
            <a:extLst>
              <a:ext uri="{FF2B5EF4-FFF2-40B4-BE49-F238E27FC236}">
                <a16:creationId xmlns:a16="http://schemas.microsoft.com/office/drawing/2014/main" id="{0B1387A2-1E6A-4ECA-B5B2-E3C9DF1570C1}"/>
              </a:ext>
            </a:extLst>
          </p:cNvPr>
          <p:cNvSpPr>
            <a:spLocks noGrp="1"/>
          </p:cNvSpPr>
          <p:nvPr>
            <p:ph idx="1"/>
          </p:nvPr>
        </p:nvSpPr>
        <p:spPr>
          <a:xfrm>
            <a:off x="1367624" y="2490436"/>
            <a:ext cx="9708995" cy="3567173"/>
          </a:xfrm>
        </p:spPr>
        <p:txBody>
          <a:bodyPr anchor="ctr">
            <a:normAutofit/>
          </a:bodyPr>
          <a:lstStyle/>
          <a:p>
            <a:r>
              <a:rPr lang="en-US" sz="2400" b="0" i="0">
                <a:effectLst/>
                <a:latin typeface="Lato"/>
              </a:rPr>
              <a:t>God’s plan for all who follow Him is to take His love to those around us. That means with our words, but also our actions. This is our purpose to show love, feed the hungry, clothe the naked, to provide for those in need. God didn’t give us specifics on what that looks like for each of us. But you have a skill, a gift, a passion, that you can use to show love to someone somewhere. It’s God’s desire for us to use those things to show his love to those around us. </a:t>
            </a:r>
            <a:endParaRPr lang="en-US" sz="2400"/>
          </a:p>
        </p:txBody>
      </p:sp>
    </p:spTree>
    <p:extLst>
      <p:ext uri="{BB962C8B-B14F-4D97-AF65-F5344CB8AC3E}">
        <p14:creationId xmlns:p14="http://schemas.microsoft.com/office/powerpoint/2010/main" val="815173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12F246E-63D0-4BD7-AA3E-45FF262821EC}"/>
              </a:ext>
            </a:extLst>
          </p:cNvPr>
          <p:cNvSpPr txBox="1"/>
          <p:nvPr/>
        </p:nvSpPr>
        <p:spPr>
          <a:xfrm>
            <a:off x="1047565" y="656948"/>
            <a:ext cx="8094215" cy="4031873"/>
          </a:xfrm>
          <a:prstGeom prst="rect">
            <a:avLst/>
          </a:prstGeom>
          <a:noFill/>
        </p:spPr>
        <p:txBody>
          <a:bodyPr wrap="square">
            <a:spAutoFit/>
          </a:bodyPr>
          <a:lstStyle/>
          <a:p>
            <a:r>
              <a:rPr lang="en-US" sz="3200" b="0" i="0" dirty="0">
                <a:solidFill>
                  <a:srgbClr val="1E2633"/>
                </a:solidFill>
                <a:effectLst/>
                <a:latin typeface="-apple-system"/>
              </a:rPr>
              <a:t>Many Christians struggle with this because we almost expect a loud voice from heaven when we talk to God, complete with trumpets and a burst of sunlight. But God doesn’t necessarily work that way. Often He works in whispers instead of shouts. And the way we practice listening is to go in faith and do everything before His face.</a:t>
            </a:r>
            <a:endParaRPr lang="en-US" sz="3200" dirty="0"/>
          </a:p>
        </p:txBody>
      </p:sp>
    </p:spTree>
    <p:extLst>
      <p:ext uri="{BB962C8B-B14F-4D97-AF65-F5344CB8AC3E}">
        <p14:creationId xmlns:p14="http://schemas.microsoft.com/office/powerpoint/2010/main" val="782397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Rectangle 23">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8" name="Title 7">
            <a:extLst>
              <a:ext uri="{FF2B5EF4-FFF2-40B4-BE49-F238E27FC236}">
                <a16:creationId xmlns:a16="http://schemas.microsoft.com/office/drawing/2014/main" id="{4DA77E92-C024-4A50-8EA9-BC1A3EA95966}"/>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God’s plan is salvation for man.</a:t>
            </a:r>
          </a:p>
        </p:txBody>
      </p:sp>
      <p:sp>
        <p:nvSpPr>
          <p:cNvPr id="9" name="Content Placeholder 8">
            <a:extLst>
              <a:ext uri="{FF2B5EF4-FFF2-40B4-BE49-F238E27FC236}">
                <a16:creationId xmlns:a16="http://schemas.microsoft.com/office/drawing/2014/main" id="{7B6122F2-78EA-421C-935A-6B3AFF178A91}"/>
              </a:ext>
            </a:extLst>
          </p:cNvPr>
          <p:cNvSpPr>
            <a:spLocks noGrp="1"/>
          </p:cNvSpPr>
          <p:nvPr>
            <p:ph idx="1"/>
          </p:nvPr>
        </p:nvSpPr>
        <p:spPr>
          <a:xfrm>
            <a:off x="1367624" y="2490436"/>
            <a:ext cx="9708995" cy="3567173"/>
          </a:xfrm>
        </p:spPr>
        <p:txBody>
          <a:bodyPr anchor="ctr">
            <a:normAutofit/>
          </a:bodyPr>
          <a:lstStyle/>
          <a:p>
            <a:r>
              <a:rPr lang="en-US" sz="2000" dirty="0"/>
              <a:t>I Timothy 2:2-3 </a:t>
            </a:r>
            <a:r>
              <a:rPr lang="en-US" sz="2000" b="0" i="0" dirty="0">
                <a:solidFill>
                  <a:srgbClr val="01103A"/>
                </a:solidFill>
                <a:effectLst/>
                <a:latin typeface="arial" panose="020B0604020202020204" pitchFamily="34" charset="0"/>
              </a:rPr>
              <a:t>that we may lead a quiet and peaceable life in all godliness and honesty.</a:t>
            </a:r>
            <a:endParaRPr lang="en-US" sz="2000" dirty="0"/>
          </a:p>
          <a:p>
            <a:r>
              <a:rPr lang="en-US" sz="2000" dirty="0"/>
              <a:t>Eccl 12:13 </a:t>
            </a:r>
            <a:r>
              <a:rPr lang="en-US" sz="2000" i="0" dirty="0">
                <a:effectLst/>
                <a:latin typeface="arial" panose="020B0604020202020204" pitchFamily="34" charset="0"/>
              </a:rPr>
              <a:t>Fear God, and keep </a:t>
            </a:r>
            <a:r>
              <a:rPr lang="en-US" sz="2000" b="0" i="0" dirty="0">
                <a:solidFill>
                  <a:srgbClr val="01103A"/>
                </a:solidFill>
                <a:effectLst/>
                <a:latin typeface="arial" panose="020B0604020202020204" pitchFamily="34" charset="0"/>
              </a:rPr>
              <a:t>his commandments: for this </a:t>
            </a:r>
            <a:r>
              <a:rPr lang="en-US" sz="2000" b="0" i="1" dirty="0">
                <a:solidFill>
                  <a:srgbClr val="01103A"/>
                </a:solidFill>
                <a:effectLst/>
                <a:latin typeface="arial" panose="020B0604020202020204" pitchFamily="34" charset="0"/>
              </a:rPr>
              <a:t>is</a:t>
            </a:r>
            <a:r>
              <a:rPr lang="en-US" sz="2000" b="0" i="0" dirty="0">
                <a:solidFill>
                  <a:srgbClr val="01103A"/>
                </a:solidFill>
                <a:effectLst/>
                <a:latin typeface="arial" panose="020B0604020202020204" pitchFamily="34" charset="0"/>
              </a:rPr>
              <a:t> the whole </a:t>
            </a:r>
            <a:r>
              <a:rPr lang="en-US" sz="2000" b="0" i="1" dirty="0">
                <a:solidFill>
                  <a:srgbClr val="01103A"/>
                </a:solidFill>
                <a:effectLst/>
                <a:latin typeface="arial" panose="020B0604020202020204" pitchFamily="34" charset="0"/>
              </a:rPr>
              <a:t>duty</a:t>
            </a:r>
            <a:r>
              <a:rPr lang="en-US" sz="2000" b="0" i="0" dirty="0">
                <a:solidFill>
                  <a:srgbClr val="01103A"/>
                </a:solidFill>
                <a:effectLst/>
                <a:latin typeface="arial" panose="020B0604020202020204" pitchFamily="34" charset="0"/>
              </a:rPr>
              <a:t> of man.</a:t>
            </a:r>
            <a:endParaRPr lang="en-US" sz="2000" dirty="0"/>
          </a:p>
          <a:p>
            <a:r>
              <a:rPr lang="en-US" sz="2000" dirty="0"/>
              <a:t>John 3:16 </a:t>
            </a:r>
            <a:br>
              <a:rPr lang="en-US" sz="2000" dirty="0"/>
            </a:br>
            <a:r>
              <a:rPr lang="en-US" sz="2000" b="0" i="0" dirty="0">
                <a:solidFill>
                  <a:srgbClr val="01103A"/>
                </a:solidFill>
                <a:effectLst/>
                <a:latin typeface="arial" panose="020B0604020202020204" pitchFamily="34" charset="0"/>
              </a:rPr>
              <a:t>For God so loved the world, that he gave his only begotten Son, that whosoever believeth in him should not perish, but have everlasting life</a:t>
            </a:r>
            <a:endParaRPr lang="en-US" sz="2000" dirty="0"/>
          </a:p>
          <a:p>
            <a:endParaRPr lang="en-US" sz="2400" dirty="0"/>
          </a:p>
        </p:txBody>
      </p:sp>
    </p:spTree>
    <p:extLst>
      <p:ext uri="{BB962C8B-B14F-4D97-AF65-F5344CB8AC3E}">
        <p14:creationId xmlns:p14="http://schemas.microsoft.com/office/powerpoint/2010/main" val="4180961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49E8C-CCF8-491A-9389-4338ADC51CD7}"/>
              </a:ext>
            </a:extLst>
          </p:cNvPr>
          <p:cNvSpPr>
            <a:spLocks noGrp="1"/>
          </p:cNvSpPr>
          <p:nvPr>
            <p:ph type="title"/>
          </p:nvPr>
        </p:nvSpPr>
        <p:spPr/>
        <p:txBody>
          <a:bodyPr/>
          <a:lstStyle/>
          <a:p>
            <a:r>
              <a:rPr lang="en-US" dirty="0"/>
              <a:t>Piety towards God,</a:t>
            </a:r>
          </a:p>
        </p:txBody>
      </p:sp>
      <p:sp>
        <p:nvSpPr>
          <p:cNvPr id="3" name="Content Placeholder 2">
            <a:extLst>
              <a:ext uri="{FF2B5EF4-FFF2-40B4-BE49-F238E27FC236}">
                <a16:creationId xmlns:a16="http://schemas.microsoft.com/office/drawing/2014/main" id="{41F94232-75F5-4FE6-B7A1-7D9E8077B2E3}"/>
              </a:ext>
            </a:extLst>
          </p:cNvPr>
          <p:cNvSpPr>
            <a:spLocks noGrp="1"/>
          </p:cNvSpPr>
          <p:nvPr>
            <p:ph idx="1"/>
          </p:nvPr>
        </p:nvSpPr>
        <p:spPr/>
        <p:txBody>
          <a:bodyPr/>
          <a:lstStyle/>
          <a:p>
            <a:pPr algn="l">
              <a:buFont typeface="+mj-lt"/>
              <a:buAutoNum type="arabicPeriod"/>
            </a:pPr>
            <a:endParaRPr lang="en-US" b="0" i="0" dirty="0">
              <a:solidFill>
                <a:srgbClr val="000000"/>
              </a:solidFill>
              <a:effectLst/>
              <a:latin typeface="arial" panose="020B0604020202020204" pitchFamily="34" charset="0"/>
            </a:endParaRPr>
          </a:p>
          <a:p>
            <a:r>
              <a:rPr lang="en-US" dirty="0" err="1">
                <a:solidFill>
                  <a:srgbClr val="000000"/>
                </a:solidFill>
                <a:latin typeface="arial" panose="020B0604020202020204" pitchFamily="34" charset="0"/>
              </a:rPr>
              <a:t>Strongs</a:t>
            </a:r>
            <a:r>
              <a:rPr lang="en-US" dirty="0">
                <a:solidFill>
                  <a:srgbClr val="000000"/>
                </a:solidFill>
                <a:latin typeface="arial" panose="020B0604020202020204" pitchFamily="34" charset="0"/>
              </a:rPr>
              <a:t>:</a:t>
            </a:r>
          </a:p>
          <a:p>
            <a:pPr algn="l">
              <a:buFont typeface="+mj-lt"/>
              <a:buAutoNum type="arabicPeriod"/>
            </a:pPr>
            <a:r>
              <a:rPr lang="en-US" b="0" i="0" dirty="0">
                <a:solidFill>
                  <a:srgbClr val="000000"/>
                </a:solidFill>
                <a:effectLst/>
                <a:latin typeface="arial" panose="020B0604020202020204" pitchFamily="34" charset="0"/>
              </a:rPr>
              <a:t>reverence, respect</a:t>
            </a:r>
          </a:p>
          <a:p>
            <a:pPr algn="l">
              <a:buFont typeface="+mj-lt"/>
              <a:buAutoNum type="arabicPeriod"/>
            </a:pPr>
            <a:r>
              <a:rPr lang="en-US" b="0" i="0" dirty="0">
                <a:solidFill>
                  <a:srgbClr val="000000"/>
                </a:solidFill>
                <a:effectLst/>
                <a:latin typeface="arial" panose="020B0604020202020204" pitchFamily="34" charset="0"/>
              </a:rPr>
              <a:t>piety towards God, godliness</a:t>
            </a:r>
          </a:p>
          <a:p>
            <a:r>
              <a:rPr lang="en-US" dirty="0">
                <a:solidFill>
                  <a:srgbClr val="000000"/>
                </a:solidFill>
                <a:latin typeface="arial" panose="020B0604020202020204" pitchFamily="34" charset="0"/>
              </a:rPr>
              <a:t>Shows in our lives: the way we behave; the way we respond.</a:t>
            </a:r>
          </a:p>
          <a:p>
            <a:r>
              <a:rPr lang="en-US" dirty="0">
                <a:solidFill>
                  <a:srgbClr val="000000"/>
                </a:solidFill>
                <a:latin typeface="arial" panose="020B0604020202020204" pitchFamily="34" charset="0"/>
              </a:rPr>
              <a:t>Matt 22:37 </a:t>
            </a:r>
            <a:r>
              <a:rPr lang="en-US" b="0" i="0" dirty="0">
                <a:solidFill>
                  <a:srgbClr val="01103A"/>
                </a:solidFill>
                <a:effectLst/>
                <a:latin typeface="arial" panose="020B0604020202020204" pitchFamily="34" charset="0"/>
              </a:rPr>
              <a:t>Jesus said unto him, Thou shalt love the Lord thy God with all thy heart, and with all thy soul, and with all thy mind.</a:t>
            </a:r>
            <a:endParaRPr lang="en-US" dirty="0"/>
          </a:p>
        </p:txBody>
      </p:sp>
    </p:spTree>
    <p:extLst>
      <p:ext uri="{BB962C8B-B14F-4D97-AF65-F5344CB8AC3E}">
        <p14:creationId xmlns:p14="http://schemas.microsoft.com/office/powerpoint/2010/main" val="3420407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49E8C-CCF8-491A-9389-4338ADC51CD7}"/>
              </a:ext>
            </a:extLst>
          </p:cNvPr>
          <p:cNvSpPr>
            <a:spLocks noGrp="1"/>
          </p:cNvSpPr>
          <p:nvPr>
            <p:ph type="title"/>
          </p:nvPr>
        </p:nvSpPr>
        <p:spPr/>
        <p:txBody>
          <a:bodyPr/>
          <a:lstStyle/>
          <a:p>
            <a:r>
              <a:rPr lang="en-US" dirty="0"/>
              <a:t>Piety towards God,</a:t>
            </a:r>
          </a:p>
        </p:txBody>
      </p:sp>
      <p:sp>
        <p:nvSpPr>
          <p:cNvPr id="3" name="Content Placeholder 2">
            <a:extLst>
              <a:ext uri="{FF2B5EF4-FFF2-40B4-BE49-F238E27FC236}">
                <a16:creationId xmlns:a16="http://schemas.microsoft.com/office/drawing/2014/main" id="{41F94232-75F5-4FE6-B7A1-7D9E8077B2E3}"/>
              </a:ext>
            </a:extLst>
          </p:cNvPr>
          <p:cNvSpPr>
            <a:spLocks noGrp="1"/>
          </p:cNvSpPr>
          <p:nvPr>
            <p:ph idx="1"/>
          </p:nvPr>
        </p:nvSpPr>
        <p:spPr/>
        <p:txBody>
          <a:bodyPr/>
          <a:lstStyle/>
          <a:p>
            <a:pPr algn="l">
              <a:buFont typeface="+mj-lt"/>
              <a:buAutoNum type="arabicPeriod"/>
            </a:pPr>
            <a:endParaRPr lang="en-US" b="0" i="0" dirty="0">
              <a:solidFill>
                <a:srgbClr val="000000"/>
              </a:solidFill>
              <a:effectLst/>
              <a:latin typeface="arial" panose="020B0604020202020204" pitchFamily="34" charset="0"/>
            </a:endParaRPr>
          </a:p>
          <a:p>
            <a:r>
              <a:rPr lang="en-US" dirty="0" err="1">
                <a:solidFill>
                  <a:srgbClr val="000000"/>
                </a:solidFill>
                <a:latin typeface="arial" panose="020B0604020202020204" pitchFamily="34" charset="0"/>
              </a:rPr>
              <a:t>Strongs</a:t>
            </a:r>
            <a:r>
              <a:rPr lang="en-US" dirty="0">
                <a:solidFill>
                  <a:srgbClr val="000000"/>
                </a:solidFill>
                <a:latin typeface="arial" panose="020B0604020202020204" pitchFamily="34" charset="0"/>
              </a:rPr>
              <a:t>:</a:t>
            </a:r>
          </a:p>
          <a:p>
            <a:pPr algn="l">
              <a:buFont typeface="+mj-lt"/>
              <a:buAutoNum type="arabicPeriod"/>
            </a:pPr>
            <a:r>
              <a:rPr lang="en-US" b="0" i="0" dirty="0">
                <a:solidFill>
                  <a:srgbClr val="000000"/>
                </a:solidFill>
                <a:effectLst/>
                <a:latin typeface="arial" panose="020B0604020202020204" pitchFamily="34" charset="0"/>
              </a:rPr>
              <a:t>reverence, respect</a:t>
            </a:r>
          </a:p>
          <a:p>
            <a:pPr algn="l">
              <a:buFont typeface="+mj-lt"/>
              <a:buAutoNum type="arabicPeriod"/>
            </a:pPr>
            <a:r>
              <a:rPr lang="en-US" b="0" i="0" dirty="0">
                <a:solidFill>
                  <a:srgbClr val="000000"/>
                </a:solidFill>
                <a:effectLst/>
                <a:latin typeface="arial" panose="020B0604020202020204" pitchFamily="34" charset="0"/>
              </a:rPr>
              <a:t>piety towards God, godliness</a:t>
            </a:r>
          </a:p>
          <a:p>
            <a:r>
              <a:rPr lang="en-US" dirty="0">
                <a:solidFill>
                  <a:srgbClr val="000000"/>
                </a:solidFill>
                <a:latin typeface="arial" panose="020B0604020202020204" pitchFamily="34" charset="0"/>
              </a:rPr>
              <a:t>Shows in our lives: the way we behave; the way we respond.</a:t>
            </a:r>
          </a:p>
          <a:p>
            <a:r>
              <a:rPr lang="en-US" dirty="0">
                <a:solidFill>
                  <a:srgbClr val="000000"/>
                </a:solidFill>
                <a:latin typeface="arial" panose="020B0604020202020204" pitchFamily="34" charset="0"/>
              </a:rPr>
              <a:t>Matt 22:37 </a:t>
            </a:r>
            <a:r>
              <a:rPr lang="en-US" b="0" i="0" dirty="0">
                <a:solidFill>
                  <a:srgbClr val="01103A"/>
                </a:solidFill>
                <a:effectLst/>
                <a:latin typeface="arial" panose="020B0604020202020204" pitchFamily="34" charset="0"/>
              </a:rPr>
              <a:t>Jesus said unto him, </a:t>
            </a:r>
            <a:r>
              <a:rPr lang="en-US" b="0" i="0" dirty="0">
                <a:solidFill>
                  <a:srgbClr val="01103A"/>
                </a:solidFill>
                <a:effectLst/>
                <a:highlight>
                  <a:srgbClr val="FFFF00"/>
                </a:highlight>
                <a:latin typeface="arial" panose="020B0604020202020204" pitchFamily="34" charset="0"/>
              </a:rPr>
              <a:t>Thou shalt love the Lord thy God with all thy heart, and with all thy soul, and with all thy mind.</a:t>
            </a:r>
            <a:endParaRPr lang="en-US" dirty="0">
              <a:highlight>
                <a:srgbClr val="FFFF00"/>
              </a:highlight>
            </a:endParaRPr>
          </a:p>
        </p:txBody>
      </p:sp>
    </p:spTree>
    <p:extLst>
      <p:ext uri="{BB962C8B-B14F-4D97-AF65-F5344CB8AC3E}">
        <p14:creationId xmlns:p14="http://schemas.microsoft.com/office/powerpoint/2010/main" val="3384260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Rectangle 23">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8" name="Title 7">
            <a:extLst>
              <a:ext uri="{FF2B5EF4-FFF2-40B4-BE49-F238E27FC236}">
                <a16:creationId xmlns:a16="http://schemas.microsoft.com/office/drawing/2014/main" id="{4DA77E92-C024-4A50-8EA9-BC1A3EA95966}"/>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Plan of Salvation:</a:t>
            </a:r>
          </a:p>
        </p:txBody>
      </p:sp>
      <p:sp>
        <p:nvSpPr>
          <p:cNvPr id="9" name="Content Placeholder 8">
            <a:extLst>
              <a:ext uri="{FF2B5EF4-FFF2-40B4-BE49-F238E27FC236}">
                <a16:creationId xmlns:a16="http://schemas.microsoft.com/office/drawing/2014/main" id="{7B6122F2-78EA-421C-935A-6B3AFF178A91}"/>
              </a:ext>
            </a:extLst>
          </p:cNvPr>
          <p:cNvSpPr>
            <a:spLocks noGrp="1"/>
          </p:cNvSpPr>
          <p:nvPr>
            <p:ph idx="1"/>
          </p:nvPr>
        </p:nvSpPr>
        <p:spPr>
          <a:xfrm>
            <a:off x="1289900" y="2543175"/>
            <a:ext cx="9762724" cy="4167816"/>
          </a:xfrm>
        </p:spPr>
        <p:txBody>
          <a:bodyPr anchor="ctr">
            <a:normAutofit/>
          </a:bodyPr>
          <a:lstStyle/>
          <a:p>
            <a:r>
              <a:rPr lang="en-US" sz="2000" dirty="0">
                <a:latin typeface="Arial" panose="020B0604020202020204" pitchFamily="34" charset="0"/>
                <a:cs typeface="Arial" panose="020B0604020202020204" pitchFamily="34" charset="0"/>
              </a:rPr>
              <a:t>I Timothy 2:4 </a:t>
            </a:r>
            <a:r>
              <a:rPr lang="en-US" sz="2000" i="0" dirty="0">
                <a:solidFill>
                  <a:srgbClr val="01103A"/>
                </a:solidFill>
                <a:effectLst/>
                <a:latin typeface="Arial" panose="020B0604020202020204" pitchFamily="34" charset="0"/>
                <a:cs typeface="Arial" panose="020B0604020202020204" pitchFamily="34" charset="0"/>
              </a:rPr>
              <a:t>Who will have all men to be saved, and to come unto the knowledge of the truth</a:t>
            </a:r>
            <a:r>
              <a:rPr lang="en-US" sz="1600" i="0" dirty="0">
                <a:solidFill>
                  <a:srgbClr val="01103A"/>
                </a:solidFill>
                <a:effectLst/>
                <a:latin typeface="Arial" panose="020B0604020202020204" pitchFamily="34" charset="0"/>
                <a:cs typeface="Arial" panose="020B0604020202020204" pitchFamily="34" charset="0"/>
              </a:rPr>
              <a:t>.</a:t>
            </a:r>
            <a:endParaRPr lang="en-US" sz="2400" i="0" dirty="0">
              <a:effectLst/>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Hear Romans 10:17</a:t>
            </a:r>
          </a:p>
          <a:p>
            <a:r>
              <a:rPr lang="en-US" sz="2000" i="0" dirty="0">
                <a:effectLst/>
                <a:latin typeface="Arial" panose="020B0604020202020204" pitchFamily="34" charset="0"/>
                <a:cs typeface="Arial" panose="020B0604020202020204" pitchFamily="34" charset="0"/>
              </a:rPr>
              <a:t>Believe Acts </a:t>
            </a:r>
            <a:r>
              <a:rPr lang="en-US" sz="2000" dirty="0">
                <a:latin typeface="Arial" panose="020B0604020202020204" pitchFamily="34" charset="0"/>
                <a:cs typeface="Arial" panose="020B0604020202020204" pitchFamily="34" charset="0"/>
              </a:rPr>
              <a:t>8:37</a:t>
            </a:r>
            <a:endParaRPr lang="en-US" sz="2000" i="0" dirty="0">
              <a:effectLst/>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Repent Luke 13:3</a:t>
            </a:r>
          </a:p>
          <a:p>
            <a:r>
              <a:rPr lang="en-US" sz="2000" dirty="0">
                <a:latin typeface="Arial" panose="020B0604020202020204" pitchFamily="34" charset="0"/>
                <a:cs typeface="Arial" panose="020B0604020202020204" pitchFamily="34" charset="0"/>
              </a:rPr>
              <a:t>Confess Romans 10:9</a:t>
            </a:r>
          </a:p>
          <a:p>
            <a:r>
              <a:rPr lang="en-US" sz="2000" dirty="0">
                <a:latin typeface="Arial" panose="020B0604020202020204" pitchFamily="34" charset="0"/>
                <a:cs typeface="Arial" panose="020B0604020202020204" pitchFamily="34" charset="0"/>
              </a:rPr>
              <a:t>Baptized Acts 2:38</a:t>
            </a:r>
          </a:p>
          <a:p>
            <a:r>
              <a:rPr lang="en-US" sz="2000" dirty="0">
                <a:latin typeface="Arial" panose="020B0604020202020204" pitchFamily="34" charset="0"/>
                <a:cs typeface="Arial" panose="020B0604020202020204" pitchFamily="34" charset="0"/>
              </a:rPr>
              <a:t>Grow as a child of God 2 Peter 1:10 Give diligence to make your calling and election sure.</a:t>
            </a:r>
          </a:p>
          <a:p>
            <a:endParaRPr lang="en-US" sz="2400" dirty="0"/>
          </a:p>
        </p:txBody>
      </p:sp>
    </p:spTree>
    <p:extLst>
      <p:ext uri="{BB962C8B-B14F-4D97-AF65-F5344CB8AC3E}">
        <p14:creationId xmlns:p14="http://schemas.microsoft.com/office/powerpoint/2010/main" val="2449923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Rectangle 18">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A5CF934D-35D0-4006-8798-CCD7127D2270}"/>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Deny Self:</a:t>
            </a:r>
          </a:p>
        </p:txBody>
      </p:sp>
      <p:sp>
        <p:nvSpPr>
          <p:cNvPr id="4" name="Content Placeholder 3">
            <a:extLst>
              <a:ext uri="{FF2B5EF4-FFF2-40B4-BE49-F238E27FC236}">
                <a16:creationId xmlns:a16="http://schemas.microsoft.com/office/drawing/2014/main" id="{E7706875-B0EA-412E-8E23-4429C614D765}"/>
              </a:ext>
            </a:extLst>
          </p:cNvPr>
          <p:cNvSpPr>
            <a:spLocks noGrp="1"/>
          </p:cNvSpPr>
          <p:nvPr>
            <p:ph idx="1"/>
          </p:nvPr>
        </p:nvSpPr>
        <p:spPr>
          <a:xfrm>
            <a:off x="1367624" y="2490436"/>
            <a:ext cx="9708995" cy="3567173"/>
          </a:xfrm>
        </p:spPr>
        <p:txBody>
          <a:bodyPr anchor="ctr">
            <a:normAutofit/>
          </a:bodyPr>
          <a:lstStyle/>
          <a:p>
            <a:r>
              <a:rPr lang="en-US" sz="2000" b="1" dirty="0">
                <a:latin typeface="Arial" panose="020B0604020202020204" pitchFamily="34" charset="0"/>
                <a:cs typeface="Arial" panose="020B0604020202020204" pitchFamily="34" charset="0"/>
              </a:rPr>
              <a:t>Titus 2:11-12 </a:t>
            </a:r>
            <a:r>
              <a:rPr lang="en-US" sz="1800" b="0" i="0" dirty="0">
                <a:solidFill>
                  <a:srgbClr val="01103A"/>
                </a:solidFill>
                <a:effectLst/>
                <a:latin typeface="Arial" panose="020B0604020202020204" pitchFamily="34" charset="0"/>
                <a:cs typeface="Arial" panose="020B0604020202020204" pitchFamily="34" charset="0"/>
              </a:rPr>
              <a:t>For the grace of God that bringeth salvation hath appeared to all men, </a:t>
            </a:r>
            <a:br>
              <a:rPr lang="en-US" sz="1800" dirty="0">
                <a:latin typeface="Arial" panose="020B0604020202020204" pitchFamily="34" charset="0"/>
                <a:cs typeface="Arial" panose="020B0604020202020204" pitchFamily="34" charset="0"/>
              </a:rPr>
            </a:br>
            <a:r>
              <a:rPr lang="en-US" sz="1800" b="0" i="0" dirty="0">
                <a:solidFill>
                  <a:srgbClr val="01103A"/>
                </a:solidFill>
                <a:effectLst/>
                <a:latin typeface="Arial" panose="020B0604020202020204" pitchFamily="34" charset="0"/>
                <a:cs typeface="Arial" panose="020B0604020202020204" pitchFamily="34" charset="0"/>
              </a:rPr>
              <a:t>Teaching us that, denying ungodliness and worldly lusts, we should live soberly, righteously, and godly, in this present world;</a:t>
            </a:r>
            <a:endParaRPr lang="en-US" sz="1600" b="0" i="0" dirty="0">
              <a:solidFill>
                <a:srgbClr val="01103A"/>
              </a:solidFill>
              <a:effectLst/>
              <a:latin typeface="Arial" panose="020B0604020202020204" pitchFamily="34" charset="0"/>
              <a:cs typeface="Arial" panose="020B0604020202020204" pitchFamily="34" charset="0"/>
            </a:endParaRPr>
          </a:p>
          <a:p>
            <a:r>
              <a:rPr lang="en-US" sz="2000" b="1" dirty="0">
                <a:solidFill>
                  <a:srgbClr val="01103A"/>
                </a:solidFill>
                <a:latin typeface="Arial" panose="020B0604020202020204" pitchFamily="34" charset="0"/>
                <a:cs typeface="Arial" panose="020B0604020202020204" pitchFamily="34" charset="0"/>
              </a:rPr>
              <a:t>Matthew 16:24 </a:t>
            </a:r>
            <a:r>
              <a:rPr lang="en-US" sz="2000" b="0" i="0" dirty="0">
                <a:solidFill>
                  <a:srgbClr val="01103A"/>
                </a:solidFill>
                <a:effectLst/>
                <a:latin typeface="Arial" panose="020B0604020202020204" pitchFamily="34" charset="0"/>
                <a:cs typeface="Arial" panose="020B0604020202020204" pitchFamily="34" charset="0"/>
              </a:rPr>
              <a:t>Then said Jesus unto his disciples, If any </a:t>
            </a:r>
            <a:r>
              <a:rPr lang="en-US" sz="2000" b="0" i="1" dirty="0">
                <a:solidFill>
                  <a:srgbClr val="01103A"/>
                </a:solidFill>
                <a:effectLst/>
                <a:latin typeface="Arial" panose="020B0604020202020204" pitchFamily="34" charset="0"/>
                <a:cs typeface="Arial" panose="020B0604020202020204" pitchFamily="34" charset="0"/>
              </a:rPr>
              <a:t>man</a:t>
            </a:r>
            <a:r>
              <a:rPr lang="en-US" sz="2000" b="0" i="0" dirty="0">
                <a:solidFill>
                  <a:srgbClr val="01103A"/>
                </a:solidFill>
                <a:effectLst/>
                <a:latin typeface="Arial" panose="020B0604020202020204" pitchFamily="34" charset="0"/>
                <a:cs typeface="Arial" panose="020B0604020202020204" pitchFamily="34" charset="0"/>
              </a:rPr>
              <a:t> will come after me, let him deny himself, and take up his cross, and follow me.</a:t>
            </a:r>
          </a:p>
          <a:p>
            <a:r>
              <a:rPr lang="en-US" sz="2000" b="1" dirty="0">
                <a:solidFill>
                  <a:srgbClr val="01103A"/>
                </a:solidFill>
                <a:latin typeface="Arial" panose="020B0604020202020204" pitchFamily="34" charset="0"/>
                <a:cs typeface="Arial" panose="020B0604020202020204" pitchFamily="34" charset="0"/>
              </a:rPr>
              <a:t>Mark 8:34</a:t>
            </a:r>
          </a:p>
          <a:p>
            <a:r>
              <a:rPr lang="en-US" sz="2000" b="1" i="0" dirty="0">
                <a:solidFill>
                  <a:srgbClr val="01103A"/>
                </a:solidFill>
                <a:effectLst/>
                <a:latin typeface="Arial" panose="020B0604020202020204" pitchFamily="34" charset="0"/>
                <a:cs typeface="Arial" panose="020B0604020202020204" pitchFamily="34" charset="0"/>
              </a:rPr>
              <a:t>Luke 9:23</a:t>
            </a:r>
          </a:p>
          <a:p>
            <a:endParaRPr lang="en-US" sz="2000" b="0" i="0" dirty="0">
              <a:solidFill>
                <a:srgbClr val="01103A"/>
              </a:solidFill>
              <a:effectLst/>
            </a:endParaRPr>
          </a:p>
          <a:p>
            <a:pPr marL="0" indent="0">
              <a:buNone/>
            </a:pPr>
            <a:endParaRPr lang="en-US" sz="2400" dirty="0"/>
          </a:p>
        </p:txBody>
      </p:sp>
    </p:spTree>
    <p:extLst>
      <p:ext uri="{BB962C8B-B14F-4D97-AF65-F5344CB8AC3E}">
        <p14:creationId xmlns:p14="http://schemas.microsoft.com/office/powerpoint/2010/main" val="3341373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Rectangle 19">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 name="Title 3">
            <a:extLst>
              <a:ext uri="{FF2B5EF4-FFF2-40B4-BE49-F238E27FC236}">
                <a16:creationId xmlns:a16="http://schemas.microsoft.com/office/drawing/2014/main" id="{4DEE1554-8E19-450F-84CC-FAB93C1AC3A6}"/>
              </a:ext>
            </a:extLst>
          </p:cNvPr>
          <p:cNvSpPr>
            <a:spLocks noGrp="1"/>
          </p:cNvSpPr>
          <p:nvPr>
            <p:ph type="title"/>
          </p:nvPr>
        </p:nvSpPr>
        <p:spPr>
          <a:xfrm>
            <a:off x="958506" y="800392"/>
            <a:ext cx="10264697" cy="1212102"/>
          </a:xfrm>
        </p:spPr>
        <p:txBody>
          <a:bodyPr>
            <a:normAutofit/>
          </a:bodyPr>
          <a:lstStyle/>
          <a:p>
            <a:r>
              <a:rPr lang="en-US" sz="4000" dirty="0">
                <a:solidFill>
                  <a:srgbClr val="FFFFFF"/>
                </a:solidFill>
              </a:rPr>
              <a:t>Follow Jesus:</a:t>
            </a:r>
          </a:p>
        </p:txBody>
      </p:sp>
      <p:sp>
        <p:nvSpPr>
          <p:cNvPr id="5" name="Content Placeholder 4">
            <a:extLst>
              <a:ext uri="{FF2B5EF4-FFF2-40B4-BE49-F238E27FC236}">
                <a16:creationId xmlns:a16="http://schemas.microsoft.com/office/drawing/2014/main" id="{E13888AB-A423-446A-BD3D-4407151F985B}"/>
              </a:ext>
            </a:extLst>
          </p:cNvPr>
          <p:cNvSpPr>
            <a:spLocks noGrp="1"/>
          </p:cNvSpPr>
          <p:nvPr>
            <p:ph idx="1"/>
          </p:nvPr>
        </p:nvSpPr>
        <p:spPr>
          <a:xfrm>
            <a:off x="1222646" y="2490436"/>
            <a:ext cx="9853974" cy="4158939"/>
          </a:xfrm>
        </p:spPr>
        <p:txBody>
          <a:bodyPr anchor="ctr">
            <a:normAutofit/>
          </a:bodyPr>
          <a:lstStyle/>
          <a:p>
            <a:r>
              <a:rPr lang="en-US" sz="2000" b="1" dirty="0">
                <a:latin typeface="Arial" panose="020B0604020202020204" pitchFamily="34" charset="0"/>
                <a:cs typeface="Arial" panose="020B0604020202020204" pitchFamily="34" charset="0"/>
              </a:rPr>
              <a:t>John 10:27 </a:t>
            </a:r>
            <a:r>
              <a:rPr lang="en-US" sz="1600" b="0" i="0" dirty="0">
                <a:solidFill>
                  <a:srgbClr val="01103A"/>
                </a:solidFill>
                <a:effectLst/>
                <a:latin typeface="Arial" panose="020B0604020202020204" pitchFamily="34" charset="0"/>
                <a:cs typeface="Arial" panose="020B0604020202020204" pitchFamily="34" charset="0"/>
              </a:rPr>
              <a:t>My sheep hear my voice, and I know them, and they follow me:</a:t>
            </a:r>
          </a:p>
          <a:p>
            <a:endParaRPr lang="en-US" sz="1600" b="0" i="0" dirty="0">
              <a:solidFill>
                <a:srgbClr val="01103A"/>
              </a:solidFill>
              <a:effectLst/>
              <a:latin typeface="Arial" panose="020B0604020202020204" pitchFamily="34" charset="0"/>
              <a:cs typeface="Arial" panose="020B0604020202020204" pitchFamily="34" charset="0"/>
            </a:endParaRPr>
          </a:p>
          <a:p>
            <a:r>
              <a:rPr lang="en-US" sz="2000" b="1" dirty="0">
                <a:solidFill>
                  <a:srgbClr val="01103A"/>
                </a:solidFill>
                <a:latin typeface="Arial" panose="020B0604020202020204" pitchFamily="34" charset="0"/>
                <a:cs typeface="Arial" panose="020B0604020202020204" pitchFamily="34" charset="0"/>
              </a:rPr>
              <a:t>John 12:26 </a:t>
            </a:r>
            <a:r>
              <a:rPr lang="en-US" sz="1600" b="0" i="0" dirty="0">
                <a:solidFill>
                  <a:srgbClr val="01103A"/>
                </a:solidFill>
                <a:effectLst/>
                <a:latin typeface="Arial" panose="020B0604020202020204" pitchFamily="34" charset="0"/>
                <a:cs typeface="Arial" panose="020B0604020202020204" pitchFamily="34" charset="0"/>
              </a:rPr>
              <a:t>If any man serve me, let him follow me; and where I am, there shall also my servant be: if any man serve me, him will </a:t>
            </a:r>
            <a:r>
              <a:rPr lang="en-US" sz="1600" b="0" i="1" dirty="0">
                <a:solidFill>
                  <a:srgbClr val="01103A"/>
                </a:solidFill>
                <a:effectLst/>
                <a:latin typeface="Arial" panose="020B0604020202020204" pitchFamily="34" charset="0"/>
                <a:cs typeface="Arial" panose="020B0604020202020204" pitchFamily="34" charset="0"/>
              </a:rPr>
              <a:t>my</a:t>
            </a:r>
            <a:r>
              <a:rPr lang="en-US" sz="1600" b="0" i="0" dirty="0">
                <a:solidFill>
                  <a:srgbClr val="01103A"/>
                </a:solidFill>
                <a:effectLst/>
                <a:latin typeface="Arial" panose="020B0604020202020204" pitchFamily="34" charset="0"/>
                <a:cs typeface="Arial" panose="020B0604020202020204" pitchFamily="34" charset="0"/>
              </a:rPr>
              <a:t> Father </a:t>
            </a:r>
            <a:r>
              <a:rPr lang="en-US" sz="1600" b="0" i="0" dirty="0" err="1">
                <a:solidFill>
                  <a:srgbClr val="01103A"/>
                </a:solidFill>
                <a:effectLst/>
                <a:latin typeface="Arial" panose="020B0604020202020204" pitchFamily="34" charset="0"/>
                <a:cs typeface="Arial" panose="020B0604020202020204" pitchFamily="34" charset="0"/>
              </a:rPr>
              <a:t>honour</a:t>
            </a:r>
            <a:r>
              <a:rPr lang="en-US" sz="1600" b="0" i="0" dirty="0">
                <a:solidFill>
                  <a:srgbClr val="01103A"/>
                </a:solidFill>
                <a:effectLst/>
                <a:latin typeface="Arial" panose="020B0604020202020204" pitchFamily="34" charset="0"/>
                <a:cs typeface="Arial" panose="020B0604020202020204" pitchFamily="34" charset="0"/>
              </a:rPr>
              <a:t>.</a:t>
            </a:r>
          </a:p>
          <a:p>
            <a:endParaRPr lang="en-US" sz="1600" b="0" i="0" dirty="0">
              <a:solidFill>
                <a:srgbClr val="01103A"/>
              </a:solidFill>
              <a:effectLst/>
              <a:latin typeface="Arial" panose="020B0604020202020204" pitchFamily="34" charset="0"/>
              <a:cs typeface="Arial" panose="020B0604020202020204" pitchFamily="34" charset="0"/>
            </a:endParaRPr>
          </a:p>
          <a:p>
            <a:r>
              <a:rPr lang="en-US" sz="2000" b="1" dirty="0">
                <a:solidFill>
                  <a:srgbClr val="01103A"/>
                </a:solidFill>
                <a:latin typeface="Arial" panose="020B0604020202020204" pitchFamily="34" charset="0"/>
                <a:cs typeface="Arial" panose="020B0604020202020204" pitchFamily="34" charset="0"/>
              </a:rPr>
              <a:t>John 21:19 </a:t>
            </a:r>
            <a:r>
              <a:rPr lang="en-US" sz="1600" dirty="0">
                <a:solidFill>
                  <a:srgbClr val="01103A"/>
                </a:solidFill>
                <a:latin typeface="Arial" panose="020B0604020202020204" pitchFamily="34" charset="0"/>
                <a:cs typeface="Arial" panose="020B0604020202020204" pitchFamily="34" charset="0"/>
              </a:rPr>
              <a:t>…</a:t>
            </a:r>
            <a:r>
              <a:rPr lang="en-US" sz="1600" b="0" i="0" dirty="0">
                <a:solidFill>
                  <a:srgbClr val="01103A"/>
                </a:solidFill>
                <a:effectLst/>
                <a:latin typeface="Arial" panose="020B0604020202020204" pitchFamily="34" charset="0"/>
                <a:cs typeface="Arial" panose="020B0604020202020204" pitchFamily="34" charset="0"/>
              </a:rPr>
              <a:t> And when he had spoken this, he saith unto him, Follow me.</a:t>
            </a:r>
          </a:p>
          <a:p>
            <a:endParaRPr lang="en-US" sz="1600" b="0" i="0" dirty="0">
              <a:solidFill>
                <a:srgbClr val="01103A"/>
              </a:solidFill>
              <a:effectLst/>
              <a:latin typeface="Arial" panose="020B0604020202020204" pitchFamily="34" charset="0"/>
              <a:cs typeface="Arial" panose="020B0604020202020204" pitchFamily="34" charset="0"/>
            </a:endParaRPr>
          </a:p>
          <a:p>
            <a:r>
              <a:rPr lang="en-US" sz="2000" b="1" dirty="0">
                <a:solidFill>
                  <a:srgbClr val="01103A"/>
                </a:solidFill>
                <a:latin typeface="Arial" panose="020B0604020202020204" pitchFamily="34" charset="0"/>
                <a:cs typeface="Arial" panose="020B0604020202020204" pitchFamily="34" charset="0"/>
              </a:rPr>
              <a:t>Luke 18:22 </a:t>
            </a:r>
            <a:br>
              <a:rPr lang="en-US" sz="1600" b="0" i="0" dirty="0">
                <a:solidFill>
                  <a:srgbClr val="AAAAAA"/>
                </a:solidFill>
                <a:effectLst/>
                <a:latin typeface="Arial" panose="020B0604020202020204" pitchFamily="34" charset="0"/>
                <a:cs typeface="Arial" panose="020B0604020202020204" pitchFamily="34" charset="0"/>
              </a:rPr>
            </a:br>
            <a:r>
              <a:rPr lang="en-US" sz="1600" b="0" i="0" dirty="0">
                <a:solidFill>
                  <a:srgbClr val="AAAAAA"/>
                </a:solidFill>
                <a:effectLst/>
                <a:latin typeface="Arial" panose="020B0604020202020204" pitchFamily="34" charset="0"/>
                <a:cs typeface="Arial" panose="020B0604020202020204" pitchFamily="34" charset="0"/>
              </a:rPr>
              <a:t>¶</a:t>
            </a:r>
            <a:r>
              <a:rPr lang="en-US" sz="1600" b="0" i="0" dirty="0">
                <a:solidFill>
                  <a:srgbClr val="01103A"/>
                </a:solidFill>
                <a:effectLst/>
                <a:latin typeface="Arial" panose="020B0604020202020204" pitchFamily="34" charset="0"/>
                <a:cs typeface="Arial" panose="020B0604020202020204" pitchFamily="34" charset="0"/>
              </a:rPr>
              <a:t>Now when Jesus heard these things, he said unto him, Yet </a:t>
            </a:r>
            <a:r>
              <a:rPr lang="en-US" sz="1600" b="0" i="0" dirty="0" err="1">
                <a:solidFill>
                  <a:srgbClr val="01103A"/>
                </a:solidFill>
                <a:effectLst/>
                <a:latin typeface="Arial" panose="020B0604020202020204" pitchFamily="34" charset="0"/>
                <a:cs typeface="Arial" panose="020B0604020202020204" pitchFamily="34" charset="0"/>
              </a:rPr>
              <a:t>lackest</a:t>
            </a:r>
            <a:r>
              <a:rPr lang="en-US" sz="1600" b="0" i="0" dirty="0">
                <a:solidFill>
                  <a:srgbClr val="01103A"/>
                </a:solidFill>
                <a:effectLst/>
                <a:latin typeface="Arial" panose="020B0604020202020204" pitchFamily="34" charset="0"/>
                <a:cs typeface="Arial" panose="020B0604020202020204" pitchFamily="34" charset="0"/>
              </a:rPr>
              <a:t> thou one thing: sell all that thou hast, and distribute unto the poor, and thou shalt have treasure in heaven: and come, follow me.</a:t>
            </a:r>
          </a:p>
          <a:p>
            <a:endParaRPr lang="en-US" sz="2400" dirty="0"/>
          </a:p>
        </p:txBody>
      </p:sp>
    </p:spTree>
    <p:extLst>
      <p:ext uri="{BB962C8B-B14F-4D97-AF65-F5344CB8AC3E}">
        <p14:creationId xmlns:p14="http://schemas.microsoft.com/office/powerpoint/2010/main" val="26549773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979</Words>
  <Application>Microsoft Office PowerPoint</Application>
  <PresentationFormat>Widescreen</PresentationFormat>
  <Paragraphs>64</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-apple-system</vt:lpstr>
      <vt:lpstr>Arial</vt:lpstr>
      <vt:lpstr>Arial</vt:lpstr>
      <vt:lpstr>Calibri</vt:lpstr>
      <vt:lpstr>Calibri Light</vt:lpstr>
      <vt:lpstr>Lato</vt:lpstr>
      <vt:lpstr>Office Theme</vt:lpstr>
      <vt:lpstr>Does God have a plan for you?</vt:lpstr>
      <vt:lpstr>There are many teachings on this.</vt:lpstr>
      <vt:lpstr>PowerPoint Presentation</vt:lpstr>
      <vt:lpstr>God’s plan is salvation for man.</vt:lpstr>
      <vt:lpstr>Piety towards God,</vt:lpstr>
      <vt:lpstr>Piety towards God,</vt:lpstr>
      <vt:lpstr>Plan of Salvation:</vt:lpstr>
      <vt:lpstr>Deny Self:</vt:lpstr>
      <vt:lpstr>Follow Jesus:</vt:lpstr>
      <vt:lpstr>Seek Him:</vt:lpstr>
      <vt:lpstr>Value your soul: </vt:lpstr>
      <vt:lpstr>Value God’s Word:</vt:lpstr>
      <vt:lpstr>What about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Does God have a plan for you?</dc:title>
  <dc:creator>David Boles</dc:creator>
  <cp:lastModifiedBy>David Boles</cp:lastModifiedBy>
  <cp:revision>2</cp:revision>
  <cp:lastPrinted>2021-09-12T04:35:22Z</cp:lastPrinted>
  <dcterms:created xsi:type="dcterms:W3CDTF">2021-09-12T04:25:54Z</dcterms:created>
  <dcterms:modified xsi:type="dcterms:W3CDTF">2021-09-12T04:47:24Z</dcterms:modified>
</cp:coreProperties>
</file>