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9" r:id="rId3"/>
    <p:sldId id="276" r:id="rId4"/>
    <p:sldId id="277" r:id="rId5"/>
    <p:sldId id="279" r:id="rId6"/>
    <p:sldId id="281" r:id="rId7"/>
    <p:sldId id="282" r:id="rId8"/>
    <p:sldId id="283" r:id="rId9"/>
    <p:sldId id="284" r:id="rId10"/>
    <p:sldId id="258" r:id="rId11"/>
    <p:sldId id="268" r:id="rId12"/>
    <p:sldId id="274" r:id="rId13"/>
    <p:sldId id="285" r:id="rId14"/>
    <p:sldId id="286" r:id="rId15"/>
    <p:sldId id="287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892800" y="4876800"/>
            <a:ext cx="4775200" cy="1676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#</a:t>
            </a:r>
            <a:r>
              <a:rPr lang="en-US" sz="2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 algn="ctr">
              <a:buNone/>
            </a:pPr>
            <a:endParaRPr lang="en-US" sz="1300" b="1" i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25 - 29</a:t>
            </a:r>
            <a:endParaRPr lang="en-US" sz="40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54000"/>
            <a:ext cx="4140200" cy="635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92799" y="687822"/>
            <a:ext cx="5406571" cy="26649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- Exodus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47" y="304800"/>
            <a:ext cx="11521057" cy="6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47" y="340658"/>
            <a:ext cx="11495302" cy="62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8" y="2821329"/>
            <a:ext cx="11716871" cy="12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4" y="412376"/>
            <a:ext cx="11274400" cy="60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7" y="364635"/>
            <a:ext cx="11519647" cy="60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5" y="2882699"/>
            <a:ext cx="11573435" cy="11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2" y="457200"/>
            <a:ext cx="10748007" cy="5866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How Can I be Ready for the Next class?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32" y="1319002"/>
            <a:ext cx="10748007" cy="4547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the text before class.  What text is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Study</a:t>
            </a:r>
            <a:r>
              <a:rPr lang="en-US" sz="2400" dirty="0" smtClean="0"/>
              <a:t>.  By yourself or with your spouse / kids </a:t>
            </a:r>
            <a:r>
              <a:rPr lang="en-US" sz="2400" dirty="0"/>
              <a:t>/ gkids.  Make it a family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Fill out </a:t>
            </a:r>
            <a:r>
              <a:rPr lang="en-US" sz="2400" dirty="0" smtClean="0"/>
              <a:t>the answers in the book, as you read the scriptures, or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Add the verse(s)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where you found the answer(s)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</a:t>
            </a:r>
            <a:r>
              <a:rPr lang="en-US" sz="2400" b="1" dirty="0">
                <a:solidFill>
                  <a:schemeClr val="bg1"/>
                </a:solidFill>
              </a:rPr>
              <a:t>prepared to </a:t>
            </a:r>
            <a:r>
              <a:rPr lang="en-US" sz="2400" b="1" dirty="0" smtClean="0">
                <a:solidFill>
                  <a:schemeClr val="bg1"/>
                </a:solidFill>
              </a:rPr>
              <a:t>discuss </a:t>
            </a:r>
            <a:r>
              <a:rPr lang="en-US" sz="2400" dirty="0"/>
              <a:t>the text and the </a:t>
            </a:r>
            <a:r>
              <a:rPr lang="en-US" sz="2400" dirty="0" smtClean="0"/>
              <a:t>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1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498777" y="946964"/>
            <a:ext cx="6172200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Today : Lesson 6 </a:t>
            </a:r>
            <a:endParaRPr lang="en-US" dirty="0"/>
          </a:p>
          <a:p>
            <a:pPr lvl="1"/>
            <a:r>
              <a:rPr lang="en-US" dirty="0"/>
              <a:t>Scriptures Covered: </a:t>
            </a:r>
            <a:r>
              <a:rPr lang="en-US" b="1" dirty="0"/>
              <a:t>Genesis </a:t>
            </a:r>
            <a:r>
              <a:rPr lang="en-US" b="1" dirty="0" smtClean="0"/>
              <a:t>25 </a:t>
            </a:r>
            <a:r>
              <a:rPr lang="en-US" b="1" dirty="0"/>
              <a:t>- 2</a:t>
            </a:r>
            <a:r>
              <a:rPr lang="en-US" b="1" dirty="0" smtClean="0"/>
              <a:t>9</a:t>
            </a:r>
            <a:endParaRPr lang="en-US" b="1" dirty="0"/>
          </a:p>
          <a:p>
            <a:pPr lvl="2"/>
            <a:r>
              <a:rPr lang="en-US" sz="2400" dirty="0" err="1" smtClean="0"/>
              <a:t>Keturah</a:t>
            </a:r>
            <a:r>
              <a:rPr lang="en-US" sz="2400" dirty="0" smtClean="0"/>
              <a:t> and Sons</a:t>
            </a:r>
          </a:p>
          <a:p>
            <a:pPr lvl="2"/>
            <a:r>
              <a:rPr lang="en-US" sz="2400" dirty="0" smtClean="0"/>
              <a:t>Abraham’s death</a:t>
            </a:r>
          </a:p>
          <a:p>
            <a:pPr lvl="2"/>
            <a:r>
              <a:rPr lang="en-US" sz="2400" dirty="0" smtClean="0"/>
              <a:t>Jacob and Esau and their wives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877586"/>
              </p:ext>
            </p:extLst>
          </p:nvPr>
        </p:nvGraphicFramePr>
        <p:xfrm>
          <a:off x="323680" y="946964"/>
          <a:ext cx="4968512" cy="525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536"/>
                <a:gridCol w="1829579"/>
                <a:gridCol w="817063"/>
                <a:gridCol w="698934"/>
                <a:gridCol w="1048400"/>
              </a:tblGrid>
              <a:tr h="2016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OT Lessons Vol 1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Class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Date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Teacher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Lesson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Text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September 05,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Intro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08,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Sunday, September 12,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6-10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Wednesday, September 15,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11-15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September 19,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16-19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22,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20-24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Sunday, September 26, 2021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Curt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Gen 25-29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30-34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Curt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35-39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06,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40-45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 46-50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13,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17,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1-4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20,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5-7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24,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8-11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27,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12-15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31,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16-20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Singing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07,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21-24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Ex 25, 35, 37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14,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26-27, 36, 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28-30, 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21,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31-34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24,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40, 25-30, 35-39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Review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A6596-1454-9E4B-9CE5-A3336039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Overview of 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7A62D2-9075-3040-9191-C097B0B5A045}"/>
              </a:ext>
            </a:extLst>
          </p:cNvPr>
          <p:cNvSpPr txBox="1"/>
          <p:nvPr/>
        </p:nvSpPr>
        <p:spPr>
          <a:xfrm>
            <a:off x="1600200" y="762000"/>
            <a:ext cx="1600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2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3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4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5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6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7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8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9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10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11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12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13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14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F6A876-F358-3040-9EC2-BB09E40EBB68}"/>
              </a:ext>
            </a:extLst>
          </p:cNvPr>
          <p:cNvSpPr txBox="1"/>
          <p:nvPr/>
        </p:nvSpPr>
        <p:spPr>
          <a:xfrm>
            <a:off x="3124200" y="762000"/>
            <a:ext cx="7543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on creation of man &amp; woman – Garden of Eden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enters the world – Consequences given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Cain kills Abel – Evil spreads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Genealogy from Adam to Noah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decides to destroy world – Noah builds Ark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Noah, family &amp; animals enter the Ark – Flood begins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abates – Noah, family &amp; animals leave Ark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allowed to eat animals – Covenant of rainbow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Genealogy and dwelling places of Noah &amp; his sons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at Babel – Genealogy Shem to Abram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promise to Abram – Sojourns in Canaan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Abram returns to Canaan – Separates from Lot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of 4 kings and 5 kings – Melchizedek &amp; Abram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second giving of promises to Abram</a:t>
            </a:r>
          </a:p>
        </p:txBody>
      </p:sp>
    </p:spTree>
    <p:extLst>
      <p:ext uri="{BB962C8B-B14F-4D97-AF65-F5344CB8AC3E}">
        <p14:creationId xmlns:p14="http://schemas.microsoft.com/office/powerpoint/2010/main" val="35630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A6596-1454-9E4B-9CE5-A3336039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Overview of Genesis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7A62D2-9075-3040-9191-C097B0B5A045}"/>
              </a:ext>
            </a:extLst>
          </p:cNvPr>
          <p:cNvSpPr txBox="1"/>
          <p:nvPr/>
        </p:nvSpPr>
        <p:spPr>
          <a:xfrm>
            <a:off x="1600200" y="762000"/>
            <a:ext cx="1600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</a:t>
            </a:r>
            <a:r>
              <a:rPr lang="en-US" sz="26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6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F6A876-F358-3040-9EC2-BB09E40EBB68}"/>
              </a:ext>
            </a:extLst>
          </p:cNvPr>
          <p:cNvSpPr txBox="1"/>
          <p:nvPr/>
        </p:nvSpPr>
        <p:spPr>
          <a:xfrm>
            <a:off x="3124200" y="762000"/>
            <a:ext cx="82774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Abraham, Hagar and Ishmael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Covenant of Circumcision – Abraham, Sarah and Isaac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Sarah laughs – Sodom’s end – For the sake of 10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 rescued – Sodom and Gomorrah – Moab &amp; Ben-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&amp; Abimelech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Isaac is born as promised – Hagar &amp; Ishmael sent away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tested by God to offer up Isaac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Sarah’s death and burial in cave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Machpeleh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(Hebron)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 of Abraham sent to find Isaac’s wife - Rebekah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25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the death of Sarah, Abraham takes </a:t>
            </a:r>
            <a:r>
              <a:rPr lang="en-US" dirty="0" err="1"/>
              <a:t>Katurah</a:t>
            </a:r>
            <a:r>
              <a:rPr lang="en-US" dirty="0"/>
              <a:t> as a wife, who bears him six sons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Abraham </a:t>
            </a:r>
            <a:r>
              <a:rPr lang="en-US" dirty="0"/>
              <a:t>dies and is buried with Sarah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Ishmael has twelve sons, a fulfillment of God’s </a:t>
            </a:r>
            <a:r>
              <a:rPr lang="en-US" dirty="0" smtClean="0"/>
              <a:t>promise </a:t>
            </a:r>
            <a:r>
              <a:rPr lang="en-US" dirty="0"/>
              <a:t>(Gen 17:21</a:t>
            </a:r>
            <a:r>
              <a:rPr lang="en-US" dirty="0" smtClean="0"/>
              <a:t>)</a:t>
            </a:r>
          </a:p>
          <a:p>
            <a:pPr lvl="1"/>
            <a:endParaRPr lang="en-US" sz="2800" dirty="0"/>
          </a:p>
          <a:p>
            <a:pPr lvl="1"/>
            <a:r>
              <a:rPr lang="en-US" dirty="0" smtClean="0"/>
              <a:t>Rebekah </a:t>
            </a:r>
            <a:r>
              <a:rPr lang="en-US" dirty="0"/>
              <a:t>has twins, Jacob and </a:t>
            </a:r>
            <a:r>
              <a:rPr lang="en-US" dirty="0" smtClean="0"/>
              <a:t>Esau, </a:t>
            </a:r>
            <a:r>
              <a:rPr lang="en-US" dirty="0"/>
              <a:t>who were very different in looks and nature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Esau </a:t>
            </a:r>
            <a:r>
              <a:rPr lang="en-US" dirty="0"/>
              <a:t>sells his birthright to Jacob for a meal of lentil stew and bread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2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26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Isaac </a:t>
            </a:r>
            <a:r>
              <a:rPr lang="en-US" dirty="0"/>
              <a:t>sojourns in the land of the Philistines and receives a promise from </a:t>
            </a:r>
            <a:r>
              <a:rPr lang="en-US" dirty="0" smtClean="0"/>
              <a:t>God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Isaac </a:t>
            </a:r>
            <a:r>
              <a:rPr lang="en-US" dirty="0" smtClean="0"/>
              <a:t>settles in </a:t>
            </a:r>
            <a:r>
              <a:rPr lang="en-US" dirty="0" err="1" smtClean="0"/>
              <a:t>Gerar</a:t>
            </a:r>
            <a:r>
              <a:rPr lang="en-US" dirty="0" smtClean="0"/>
              <a:t>.  Abimelech finds out about Rebekah being his wife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blesses Isaac and he becomes </a:t>
            </a:r>
            <a:r>
              <a:rPr lang="en-US" dirty="0" smtClean="0"/>
              <a:t>very wealthy</a:t>
            </a:r>
            <a:endParaRPr lang="en-US" dirty="0" smtClean="0"/>
          </a:p>
          <a:p>
            <a:pPr lvl="1"/>
            <a:endParaRPr lang="en-US" sz="2000" dirty="0"/>
          </a:p>
          <a:p>
            <a:pPr lvl="1"/>
            <a:r>
              <a:rPr lang="en-US" dirty="0"/>
              <a:t>Isaac digs wells, then moves to Beersheba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Abimelech, </a:t>
            </a:r>
            <a:r>
              <a:rPr lang="en-US" dirty="0" err="1" smtClean="0"/>
              <a:t>Ahuzzath</a:t>
            </a:r>
            <a:r>
              <a:rPr lang="en-US" dirty="0" smtClean="0"/>
              <a:t> and </a:t>
            </a:r>
            <a:r>
              <a:rPr lang="en-US" dirty="0" err="1" smtClean="0"/>
              <a:t>Phicol</a:t>
            </a:r>
            <a:r>
              <a:rPr lang="en-US" dirty="0" smtClean="0"/>
              <a:t> make an oath with Isaac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Esau marries two Hittite wives</a:t>
            </a:r>
          </a:p>
        </p:txBody>
      </p:sp>
    </p:spTree>
    <p:extLst>
      <p:ext uri="{BB962C8B-B14F-4D97-AF65-F5344CB8AC3E}">
        <p14:creationId xmlns:p14="http://schemas.microsoft.com/office/powerpoint/2010/main" val="39281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27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Rebekah plots to convince Isaac that Jacob is Esau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Isaac </a:t>
            </a:r>
            <a:r>
              <a:rPr lang="en-US" dirty="0"/>
              <a:t>is deceived and blesses Jacob, thinking he is Esau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Esau receives a blessing (?) from Isaac, but he hates it and Jacob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Rebekah </a:t>
            </a:r>
            <a:r>
              <a:rPr lang="en-US" dirty="0" smtClean="0"/>
              <a:t>wants Jacob to  flee </a:t>
            </a:r>
            <a:r>
              <a:rPr lang="en-US" dirty="0"/>
              <a:t>when </a:t>
            </a:r>
            <a:r>
              <a:rPr lang="en-US" dirty="0" smtClean="0"/>
              <a:t>she </a:t>
            </a:r>
            <a:r>
              <a:rPr lang="en-US" dirty="0"/>
              <a:t>learns of Esau’s plan to murder </a:t>
            </a:r>
            <a:r>
              <a:rPr lang="en-US" dirty="0" smtClean="0"/>
              <a:t>him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Hittite women are a curse to Rebekah</a:t>
            </a:r>
          </a:p>
        </p:txBody>
      </p:sp>
    </p:spTree>
    <p:extLst>
      <p:ext uri="{BB962C8B-B14F-4D97-AF65-F5344CB8AC3E}">
        <p14:creationId xmlns:p14="http://schemas.microsoft.com/office/powerpoint/2010/main" val="1083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28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Jacob </a:t>
            </a:r>
            <a:r>
              <a:rPr lang="en-US" dirty="0" smtClean="0"/>
              <a:t>is to go to </a:t>
            </a:r>
            <a:r>
              <a:rPr lang="en-US" dirty="0" err="1" smtClean="0"/>
              <a:t>Paddan-aram</a:t>
            </a:r>
            <a:r>
              <a:rPr lang="en-US" dirty="0" smtClean="0"/>
              <a:t> to take a wife from among the daughters of Laban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Esau takes another Ishmaelite </a:t>
            </a:r>
            <a:r>
              <a:rPr lang="en-US" dirty="0" smtClean="0"/>
              <a:t>wife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Jacob </a:t>
            </a:r>
            <a:r>
              <a:rPr lang="en-US" dirty="0" smtClean="0"/>
              <a:t>goes toward Haran, stopping to sleep on a stone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He dreams, sees a ladder, and receives a message from God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Jacob makes a vow to serve God and to give Him a tenth</a:t>
            </a:r>
          </a:p>
        </p:txBody>
      </p:sp>
    </p:spTree>
    <p:extLst>
      <p:ext uri="{BB962C8B-B14F-4D97-AF65-F5344CB8AC3E}">
        <p14:creationId xmlns:p14="http://schemas.microsoft.com/office/powerpoint/2010/main" val="35393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29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Jacob </a:t>
            </a:r>
            <a:r>
              <a:rPr lang="en-US" dirty="0"/>
              <a:t>finds Rachel, daughter of Laban, his mother’s </a:t>
            </a:r>
            <a:r>
              <a:rPr lang="en-US" dirty="0" smtClean="0"/>
              <a:t>brother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Jacob </a:t>
            </a:r>
            <a:r>
              <a:rPr lang="en-US" dirty="0"/>
              <a:t>works for Laban seven years for </a:t>
            </a:r>
            <a:r>
              <a:rPr lang="en-US" dirty="0" smtClean="0"/>
              <a:t>Rachel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Laban’s </a:t>
            </a:r>
            <a:r>
              <a:rPr lang="en-US" dirty="0"/>
              <a:t>tricks Jacob into marrying Leah first, but </a:t>
            </a:r>
            <a:r>
              <a:rPr lang="en-US" dirty="0" smtClean="0"/>
              <a:t>then gives </a:t>
            </a:r>
            <a:r>
              <a:rPr lang="en-US" dirty="0"/>
              <a:t>him </a:t>
            </a:r>
            <a:r>
              <a:rPr lang="en-US" dirty="0" smtClean="0"/>
              <a:t>Rachel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“hated”, Leah bears Jacob four sons (the first of the twelve tribes):</a:t>
            </a:r>
          </a:p>
          <a:p>
            <a:pPr lvl="2"/>
            <a:r>
              <a:rPr lang="en-US" sz="2400" dirty="0" smtClean="0"/>
              <a:t>Reuben </a:t>
            </a:r>
            <a:r>
              <a:rPr lang="en-US" sz="2400" dirty="0"/>
              <a:t>(means “See, a son”)</a:t>
            </a:r>
          </a:p>
          <a:p>
            <a:pPr lvl="2"/>
            <a:r>
              <a:rPr lang="en-US" sz="2400" dirty="0" smtClean="0"/>
              <a:t>Simeon </a:t>
            </a:r>
            <a:r>
              <a:rPr lang="en-US" sz="2400" dirty="0"/>
              <a:t>(sounds like Hebrew for “Heard”)</a:t>
            </a:r>
          </a:p>
          <a:p>
            <a:pPr lvl="2"/>
            <a:r>
              <a:rPr lang="en-US" sz="2400" dirty="0" smtClean="0"/>
              <a:t>Levi </a:t>
            </a:r>
            <a:r>
              <a:rPr lang="en-US" sz="2400" dirty="0"/>
              <a:t>(sounds like Hebrew for “Attached”)</a:t>
            </a:r>
          </a:p>
          <a:p>
            <a:pPr lvl="2"/>
            <a:r>
              <a:rPr lang="en-US" sz="2400" dirty="0" smtClean="0"/>
              <a:t>Judah </a:t>
            </a:r>
            <a:r>
              <a:rPr lang="en-US" sz="2400" dirty="0"/>
              <a:t>(sounds like Hebrew for “Praise”)</a:t>
            </a:r>
          </a:p>
        </p:txBody>
      </p:sp>
    </p:spTree>
    <p:extLst>
      <p:ext uri="{BB962C8B-B14F-4D97-AF65-F5344CB8AC3E}">
        <p14:creationId xmlns:p14="http://schemas.microsoft.com/office/powerpoint/2010/main" val="3895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322</TotalTime>
  <Words>1030</Words>
  <Application>Microsoft Office PowerPoint</Application>
  <PresentationFormat>Widescreen</PresentationFormat>
  <Paragraphs>265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Celestial</vt:lpstr>
      <vt:lpstr>PowerPoint Presentation</vt:lpstr>
      <vt:lpstr>PowerPoint Presentation</vt:lpstr>
      <vt:lpstr>Overview of Genesis</vt:lpstr>
      <vt:lpstr>Overview of 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be Ready for the Next class?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Davis</dc:creator>
  <cp:lastModifiedBy>Curt Davis</cp:lastModifiedBy>
  <cp:revision>35</cp:revision>
  <dcterms:created xsi:type="dcterms:W3CDTF">2021-09-05T11:09:18Z</dcterms:created>
  <dcterms:modified xsi:type="dcterms:W3CDTF">2021-09-26T02:41:22Z</dcterms:modified>
</cp:coreProperties>
</file>