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9" r:id="rId3"/>
    <p:sldId id="307" r:id="rId4"/>
    <p:sldId id="308" r:id="rId5"/>
    <p:sldId id="309" r:id="rId6"/>
    <p:sldId id="310" r:id="rId7"/>
    <p:sldId id="305" r:id="rId8"/>
    <p:sldId id="311" r:id="rId9"/>
    <p:sldId id="312" r:id="rId10"/>
    <p:sldId id="313" r:id="rId11"/>
    <p:sldId id="314" r:id="rId12"/>
    <p:sldId id="26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892798" y="4536935"/>
            <a:ext cx="5406571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#</a:t>
            </a:r>
            <a:r>
              <a:rPr lang="en-US" sz="2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300" b="1" i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1 - 4</a:t>
            </a:r>
            <a:endParaRPr lang="en-US" sz="4000" b="1" dirty="0">
              <a:solidFill>
                <a:srgbClr val="FFFD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54000"/>
            <a:ext cx="4140200" cy="635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92799" y="687822"/>
            <a:ext cx="5406571" cy="26649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- Exodus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5" y="183440"/>
            <a:ext cx="11557752" cy="65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7" y="2614697"/>
            <a:ext cx="11571612" cy="16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2" y="457200"/>
            <a:ext cx="10748007" cy="5866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How Can I be Ready for the Next class?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32" y="1319002"/>
            <a:ext cx="10748007" cy="45477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the text before class.  What text is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Study</a:t>
            </a:r>
            <a:r>
              <a:rPr lang="en-US" sz="2400" dirty="0" smtClean="0"/>
              <a:t>.  By yourself or with your spouse / kids </a:t>
            </a:r>
            <a:r>
              <a:rPr lang="en-US" sz="2400" dirty="0"/>
              <a:t>/ gkids.  Make it a family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Fill out </a:t>
            </a:r>
            <a:r>
              <a:rPr lang="en-US" sz="2400" dirty="0" smtClean="0"/>
              <a:t>the answers in the book, as you read the scriptures, or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Add the verse(s)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where you found the answer(s)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</a:t>
            </a:r>
            <a:r>
              <a:rPr lang="en-US" sz="2400" b="1" dirty="0">
                <a:solidFill>
                  <a:schemeClr val="bg1"/>
                </a:solidFill>
              </a:rPr>
              <a:t>prepared to </a:t>
            </a:r>
            <a:r>
              <a:rPr lang="en-US" sz="2400" b="1" dirty="0" smtClean="0">
                <a:solidFill>
                  <a:schemeClr val="bg1"/>
                </a:solidFill>
              </a:rPr>
              <a:t>discuss </a:t>
            </a:r>
            <a:r>
              <a:rPr lang="en-US" sz="2400" dirty="0"/>
              <a:t>the text and the </a:t>
            </a:r>
            <a:r>
              <a:rPr lang="en-US" sz="2400" dirty="0" smtClean="0"/>
              <a:t>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1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A6596-1454-9E4B-9CE5-A3336039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Overview of </a:t>
            </a:r>
            <a:r>
              <a:rPr lang="en-US" sz="4800" b="1" dirty="0" smtClean="0">
                <a:solidFill>
                  <a:srgbClr val="FFFF00"/>
                </a:solidFill>
              </a:rPr>
              <a:t>Exodus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7A62D2-9075-3040-9191-C097B0B5A045}"/>
              </a:ext>
            </a:extLst>
          </p:cNvPr>
          <p:cNvSpPr txBox="1"/>
          <p:nvPr/>
        </p:nvSpPr>
        <p:spPr>
          <a:xfrm>
            <a:off x="1600200" y="762000"/>
            <a:ext cx="1600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2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3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4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5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6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7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8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9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10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11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12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13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14</a:t>
            </a:r>
          </a:p>
          <a:p>
            <a:r>
              <a:rPr lang="en-US" sz="2600" b="1" dirty="0">
                <a:solidFill>
                  <a:srgbClr val="FFF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Chap. 15</a:t>
            </a:r>
          </a:p>
        </p:txBody>
      </p:sp>
    </p:spTree>
    <p:extLst>
      <p:ext uri="{BB962C8B-B14F-4D97-AF65-F5344CB8AC3E}">
        <p14:creationId xmlns:p14="http://schemas.microsoft.com/office/powerpoint/2010/main" val="35630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498777" y="946964"/>
            <a:ext cx="6172200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Today : Lesson </a:t>
            </a:r>
            <a:r>
              <a:rPr lang="en-US" b="1" dirty="0" smtClean="0"/>
              <a:t>12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Scriptures Covered: </a:t>
            </a:r>
            <a:r>
              <a:rPr lang="en-US" b="1" dirty="0" smtClean="0"/>
              <a:t>Exodus 1 - 4</a:t>
            </a:r>
            <a:endParaRPr lang="en-US" b="1" dirty="0"/>
          </a:p>
          <a:p>
            <a:pPr lvl="2"/>
            <a:r>
              <a:rPr lang="en-US" sz="2400" dirty="0" smtClean="0"/>
              <a:t>Israel is oppressed</a:t>
            </a:r>
          </a:p>
          <a:p>
            <a:pPr lvl="2"/>
            <a:r>
              <a:rPr lang="en-US" sz="2400" dirty="0" smtClean="0"/>
              <a:t>Moses born and reared in Egypt</a:t>
            </a:r>
          </a:p>
          <a:p>
            <a:pPr lvl="2"/>
            <a:r>
              <a:rPr lang="en-US" sz="2400" dirty="0" smtClean="0"/>
              <a:t>Moses in Midian</a:t>
            </a:r>
          </a:p>
          <a:p>
            <a:pPr lvl="2"/>
            <a:r>
              <a:rPr lang="en-US" sz="2400" dirty="0" smtClean="0"/>
              <a:t>Moses and Aaron sent to deliver Israel</a:t>
            </a:r>
          </a:p>
          <a:p>
            <a:pPr lvl="2"/>
            <a:r>
              <a:rPr lang="en-US" sz="2400" dirty="0" smtClean="0"/>
              <a:t>Israel delivered around 1491 B.C.</a:t>
            </a:r>
            <a:endParaRPr lang="en-US" sz="2400" dirty="0"/>
          </a:p>
          <a:p>
            <a:pPr marL="914400" lvl="2" indent="0"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1457617"/>
              </p:ext>
            </p:extLst>
          </p:nvPr>
        </p:nvGraphicFramePr>
        <p:xfrm>
          <a:off x="323680" y="946964"/>
          <a:ext cx="4968512" cy="525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536"/>
                <a:gridCol w="1829579"/>
                <a:gridCol w="817063"/>
                <a:gridCol w="698934"/>
                <a:gridCol w="1048400"/>
              </a:tblGrid>
              <a:tr h="2016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OT Lessons Vol 1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Class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Date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Teacher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Lesson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Text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September 05,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Intro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08,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Sunday, September 12,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6-10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 dirty="0">
                          <a:effectLst/>
                        </a:rPr>
                        <a:t>Wednesday, September 15, 2021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11-15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September 19,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16-19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22,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Gen 20-24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September 26,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25-29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September 29,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30-34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October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effectLst/>
                        </a:rPr>
                        <a:t>Curt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35-39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06,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40-45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u="none" strike="noStrike">
                          <a:effectLst/>
                        </a:rPr>
                        <a:t>Sunday, October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effectLst/>
                        </a:rPr>
                        <a:t>Gen 46-50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13,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Gen 1-50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13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Sunday, October 17, 2021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Curt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12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Ex 1-4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20,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5-7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24,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8-11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October 27,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12-15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October 31,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16-20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03,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Singing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07,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21-24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10,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Ex 25, 35, 37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14,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26-27, 36, 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17,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28-30, 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21,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31-34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Wednesday, November 24,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Harry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 40, 25-30, 35-39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  <a:tr h="193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Sunday, November 28, 2021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Review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72" marR="6672" marT="667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1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Jacob / Israel, all of his brothers, and all of that generation die.  “But the people of Israel were fruitful and increased greatly; they multiplied and grew exceedingly strong so that the land was filled with them.”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“Now there arose a new king over Egypt...”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children of Israel are made to work </a:t>
            </a:r>
            <a:r>
              <a:rPr lang="en-US" dirty="0"/>
              <a:t>with hard </a:t>
            </a:r>
            <a:r>
              <a:rPr lang="en-US" dirty="0" smtClean="0"/>
              <a:t>service, as slaves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king wants two midwives to kill the male babies, but they would not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Male newborns were to be cast into the Nile, but the females could live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2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Moses’ parents hide him for three months, then set him afloat in a basket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Moses is discovered and taken in by the daughter of Pharaoh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Moses’ mother is hired to nurse and care for him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Moses kills an Egyptian and flees to Midian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Moses takes Zipporah as wife.  She gives birth to Gershom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king dies and God hears the groaning of the people of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3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Acts 7: 17-35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Moses sees the burning bush and begins a conversation with the LORD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wants Moses to deliver his people and take them back to the promised land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“Who am I?”, and “What is Your name?”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God says He will strike Egypt and the Hebrews will leave, taking spoils with </a:t>
            </a:r>
            <a:r>
              <a:rPr lang="en-US" dirty="0"/>
              <a:t>them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9271" y="946964"/>
            <a:ext cx="11031706" cy="5251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Chapter 4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God gives Moses three signs to use to show that God is with him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Moses angers God, but He allows Moses to take Aaron with him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Zipporah circumcises her son, fulfilling the covenant and appeasing God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Moses reveals to Aaron the instructions, words and signs from God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people hear the news and see the signs.  They believe and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12" y="270858"/>
            <a:ext cx="11581987" cy="63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8" y="480561"/>
            <a:ext cx="11557404" cy="59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5" y="324357"/>
            <a:ext cx="11539244" cy="62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705</TotalTime>
  <Words>758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be Ready for the Next class?</vt:lpstr>
      <vt:lpstr>Overview of Exodus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Davis</dc:creator>
  <cp:lastModifiedBy>Curt Davis</cp:lastModifiedBy>
  <cp:revision>77</cp:revision>
  <dcterms:created xsi:type="dcterms:W3CDTF">2021-09-05T11:09:18Z</dcterms:created>
  <dcterms:modified xsi:type="dcterms:W3CDTF">2021-10-16T13:36:36Z</dcterms:modified>
</cp:coreProperties>
</file>