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45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295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69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45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374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511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338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08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9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97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5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93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6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65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92AE05-B16F-4B9D-9970-CA2088391A9B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898C02-BAE6-4FD9-A3E7-8A74B43A1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2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CBF6-BEA1-49BA-80BC-7C4A222F9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630681"/>
            <a:ext cx="6815669" cy="1755984"/>
          </a:xfrm>
        </p:spPr>
        <p:txBody>
          <a:bodyPr/>
          <a:lstStyle/>
          <a:p>
            <a:r>
              <a:rPr lang="en-US" dirty="0"/>
              <a:t>“This I Recall to My Mind”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F49AA-127F-4D2A-8979-2D7F205FD8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Lamentations 3:21</a:t>
            </a:r>
          </a:p>
          <a:p>
            <a:r>
              <a:rPr lang="en-US" dirty="0"/>
              <a:t>Text: Lamentations 3:19-25</a:t>
            </a:r>
          </a:p>
        </p:txBody>
      </p:sp>
    </p:spTree>
    <p:extLst>
      <p:ext uri="{BB962C8B-B14F-4D97-AF65-F5344CB8AC3E}">
        <p14:creationId xmlns:p14="http://schemas.microsoft.com/office/powerpoint/2010/main" val="73152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C1CAB-5734-4B25-9D1F-EB40BF6D4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 Recall to My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C4395-880E-4CCD-B1EF-0840F9E20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000" dirty="0"/>
              <a:t>Sorrow and Pain</a:t>
            </a:r>
          </a:p>
          <a:p>
            <a:r>
              <a:rPr lang="en-US" sz="4000" dirty="0"/>
              <a:t>I Call to Mind</a:t>
            </a:r>
          </a:p>
          <a:p>
            <a:r>
              <a:rPr lang="en-US" sz="4000" dirty="0"/>
              <a:t>God is Faithful</a:t>
            </a:r>
          </a:p>
        </p:txBody>
      </p:sp>
    </p:spTree>
    <p:extLst>
      <p:ext uri="{BB962C8B-B14F-4D97-AF65-F5344CB8AC3E}">
        <p14:creationId xmlns:p14="http://schemas.microsoft.com/office/powerpoint/2010/main" val="140860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D6D0B-1935-40CB-B2CF-6037C14C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Sorrow and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8E28F-B7D8-42AD-A56C-EE21FF3A9A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God is Angry (vs 1)</a:t>
            </a:r>
          </a:p>
          <a:p>
            <a:r>
              <a:rPr lang="en-US" dirty="0"/>
              <a:t>He is in the dark (vs 2, 6)</a:t>
            </a:r>
          </a:p>
          <a:p>
            <a:r>
              <a:rPr lang="en-US" dirty="0"/>
              <a:t>God is against him (vs 3)</a:t>
            </a:r>
          </a:p>
          <a:p>
            <a:r>
              <a:rPr lang="en-US" dirty="0"/>
              <a:t>Tormented (vs 4)</a:t>
            </a:r>
          </a:p>
          <a:p>
            <a:r>
              <a:rPr lang="en-US" dirty="0"/>
              <a:t>Can not find release (vs 5, 7)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6E61B-A4CF-4EA0-8684-42587D5838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Prayers are unanswered (vs 8)</a:t>
            </a:r>
          </a:p>
          <a:p>
            <a:r>
              <a:rPr lang="en-US" dirty="0"/>
              <a:t>Made fun of (vs 14) </a:t>
            </a:r>
          </a:p>
          <a:p>
            <a:r>
              <a:rPr lang="en-US" dirty="0"/>
              <a:t>Ready to Give Up (vs 17)</a:t>
            </a:r>
          </a:p>
          <a:p>
            <a:r>
              <a:rPr lang="en-US" dirty="0"/>
              <a:t>Hope is Gone (vs 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CB93-DAC8-4AA5-84D7-47F45CB4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Call to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50763-1CE6-4398-B952-FE08C3DB9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Lord’s Lovingkindness Never Cease (vs 22a)</a:t>
            </a:r>
          </a:p>
          <a:p>
            <a:pPr lvl="1"/>
            <a:r>
              <a:rPr lang="en-US" dirty="0"/>
              <a:t>John 3:16-18 and John 15:9-14</a:t>
            </a:r>
          </a:p>
          <a:p>
            <a:r>
              <a:rPr lang="en-US" dirty="0"/>
              <a:t>His Compassions Never Fail (vs 22b) </a:t>
            </a:r>
          </a:p>
          <a:p>
            <a:r>
              <a:rPr lang="en-US" dirty="0"/>
              <a:t>They are New Every Morning (vs 23a) </a:t>
            </a:r>
          </a:p>
          <a:p>
            <a:r>
              <a:rPr lang="en-US" dirty="0"/>
              <a:t>Great is Your Faithfulness (vs 23b)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1941-D6D9-43AC-A540-EB1D957B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Faithfulness is Amazing!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9B56D-6ED9-49A4-B1B1-77F023524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Exodus 34:6 </a:t>
            </a:r>
          </a:p>
          <a:p>
            <a:r>
              <a:rPr lang="en-US" dirty="0"/>
              <a:t>Deuteronomy 7:9 </a:t>
            </a:r>
          </a:p>
          <a:p>
            <a:r>
              <a:rPr lang="en-US" dirty="0"/>
              <a:t>Deuteronomy 32:4</a:t>
            </a:r>
          </a:p>
          <a:p>
            <a:r>
              <a:rPr lang="en-US" dirty="0"/>
              <a:t>Joshua 21:45</a:t>
            </a:r>
          </a:p>
          <a:p>
            <a:r>
              <a:rPr lang="en-US" dirty="0"/>
              <a:t>Psalm 25:10</a:t>
            </a:r>
          </a:p>
          <a:p>
            <a:r>
              <a:rPr lang="en-US" dirty="0"/>
              <a:t>Psalm 89:8</a:t>
            </a:r>
          </a:p>
        </p:txBody>
      </p:sp>
    </p:spTree>
    <p:extLst>
      <p:ext uri="{BB962C8B-B14F-4D97-AF65-F5344CB8AC3E}">
        <p14:creationId xmlns:p14="http://schemas.microsoft.com/office/powerpoint/2010/main" val="260462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C1CAB-5734-4B25-9D1F-EB40BF6D4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 Recall to My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C4395-880E-4CCD-B1EF-0840F9E20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000" dirty="0"/>
              <a:t>In Sorrow and Pain</a:t>
            </a:r>
          </a:p>
          <a:p>
            <a:r>
              <a:rPr lang="en-US" sz="4000" dirty="0"/>
              <a:t>I Call to Mind</a:t>
            </a:r>
          </a:p>
          <a:p>
            <a:r>
              <a:rPr lang="en-US" sz="4000" dirty="0"/>
              <a:t>The Characteristics of God and He is Faithful</a:t>
            </a:r>
          </a:p>
        </p:txBody>
      </p:sp>
    </p:spTree>
    <p:extLst>
      <p:ext uri="{BB962C8B-B14F-4D97-AF65-F5344CB8AC3E}">
        <p14:creationId xmlns:p14="http://schemas.microsoft.com/office/powerpoint/2010/main" val="4133177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185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“This I Recall to My Mind”</vt:lpstr>
      <vt:lpstr>This I Recall to My Mind</vt:lpstr>
      <vt:lpstr>Sorrow and Pain</vt:lpstr>
      <vt:lpstr>I Call to Mind</vt:lpstr>
      <vt:lpstr>God’s Faithfulness is Amazing! </vt:lpstr>
      <vt:lpstr>This I Recall to My Mind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“This I Recall to My Mind”</dc:title>
  <dc:creator>Aaron Collins</dc:creator>
  <cp:lastModifiedBy>Aaron Collins</cp:lastModifiedBy>
  <cp:revision>6</cp:revision>
  <dcterms:created xsi:type="dcterms:W3CDTF">2021-11-07T03:06:07Z</dcterms:created>
  <dcterms:modified xsi:type="dcterms:W3CDTF">2021-11-07T13:02:16Z</dcterms:modified>
</cp:coreProperties>
</file>