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83" d="100"/>
          <a:sy n="83" d="100"/>
        </p:scale>
        <p:origin x="45" y="43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24591-45BE-4314-8EB4-2268A7236DA0}"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C946C-7176-4121-9C9E-E55CAEFF457B}" type="slidenum">
              <a:rPr lang="en-US" smtClean="0"/>
              <a:t>‹#›</a:t>
            </a:fld>
            <a:endParaRPr lang="en-US"/>
          </a:p>
        </p:txBody>
      </p:sp>
    </p:spTree>
    <p:extLst>
      <p:ext uri="{BB962C8B-B14F-4D97-AF65-F5344CB8AC3E}">
        <p14:creationId xmlns:p14="http://schemas.microsoft.com/office/powerpoint/2010/main" val="416500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 Thankful for the opportunity</a:t>
            </a:r>
          </a:p>
        </p:txBody>
      </p:sp>
      <p:sp>
        <p:nvSpPr>
          <p:cNvPr id="4" name="Slide Number Placeholder 3"/>
          <p:cNvSpPr>
            <a:spLocks noGrp="1"/>
          </p:cNvSpPr>
          <p:nvPr>
            <p:ph type="sldNum" sz="quarter" idx="5"/>
          </p:nvPr>
        </p:nvSpPr>
        <p:spPr/>
        <p:txBody>
          <a:bodyPr/>
          <a:lstStyle/>
          <a:p>
            <a:fld id="{479C946C-7176-4121-9C9E-E55CAEFF457B}" type="slidenum">
              <a:rPr lang="en-US" smtClean="0"/>
              <a:t>1</a:t>
            </a:fld>
            <a:endParaRPr lang="en-US"/>
          </a:p>
        </p:txBody>
      </p:sp>
    </p:spTree>
    <p:extLst>
      <p:ext uri="{BB962C8B-B14F-4D97-AF65-F5344CB8AC3E}">
        <p14:creationId xmlns:p14="http://schemas.microsoft.com/office/powerpoint/2010/main" val="363738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11/18/2021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11/18/2021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43042-21F5-48D4-8AEF-A636C3ED067F}"/>
              </a:ext>
            </a:extLst>
          </p:cNvPr>
          <p:cNvSpPr>
            <a:spLocks noGrp="1"/>
          </p:cNvSpPr>
          <p:nvPr>
            <p:ph type="ctrTitle"/>
          </p:nvPr>
        </p:nvSpPr>
        <p:spPr/>
        <p:txBody>
          <a:bodyPr>
            <a:normAutofit fontScale="90000"/>
          </a:bodyPr>
          <a:lstStyle/>
          <a:p>
            <a:r>
              <a:rPr lang="en-US" dirty="0"/>
              <a:t>Woe to those who call evil good, and good evil</a:t>
            </a:r>
          </a:p>
        </p:txBody>
      </p:sp>
      <p:sp>
        <p:nvSpPr>
          <p:cNvPr id="3" name="Subtitle 2">
            <a:extLst>
              <a:ext uri="{FF2B5EF4-FFF2-40B4-BE49-F238E27FC236}">
                <a16:creationId xmlns:a16="http://schemas.microsoft.com/office/drawing/2014/main" id="{C08C6828-A8AA-49A0-9E95-4156AC1E2DCE}"/>
              </a:ext>
            </a:extLst>
          </p:cNvPr>
          <p:cNvSpPr>
            <a:spLocks noGrp="1"/>
          </p:cNvSpPr>
          <p:nvPr>
            <p:ph type="subTitle" idx="1"/>
          </p:nvPr>
        </p:nvSpPr>
        <p:spPr/>
        <p:txBody>
          <a:bodyPr/>
          <a:lstStyle/>
          <a:p>
            <a:r>
              <a:rPr lang="en-US" dirty="0"/>
              <a:t>Isaiah 5:20</a:t>
            </a:r>
          </a:p>
        </p:txBody>
      </p:sp>
    </p:spTree>
    <p:extLst>
      <p:ext uri="{BB962C8B-B14F-4D97-AF65-F5344CB8AC3E}">
        <p14:creationId xmlns:p14="http://schemas.microsoft.com/office/powerpoint/2010/main" val="132495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63D6-7B3B-4823-9D1F-3DC10AB86FD1}"/>
              </a:ext>
            </a:extLst>
          </p:cNvPr>
          <p:cNvSpPr>
            <a:spLocks noGrp="1"/>
          </p:cNvSpPr>
          <p:nvPr>
            <p:ph type="title"/>
          </p:nvPr>
        </p:nvSpPr>
        <p:spPr/>
        <p:txBody>
          <a:bodyPr/>
          <a:lstStyle/>
          <a:p>
            <a:r>
              <a:rPr lang="en-US" dirty="0"/>
              <a:t>Overview </a:t>
            </a:r>
          </a:p>
        </p:txBody>
      </p:sp>
      <p:sp>
        <p:nvSpPr>
          <p:cNvPr id="3" name="Content Placeholder 2">
            <a:extLst>
              <a:ext uri="{FF2B5EF4-FFF2-40B4-BE49-F238E27FC236}">
                <a16:creationId xmlns:a16="http://schemas.microsoft.com/office/drawing/2014/main" id="{DD13C75C-15C6-4877-8627-B07250B234AF}"/>
              </a:ext>
            </a:extLst>
          </p:cNvPr>
          <p:cNvSpPr>
            <a:spLocks noGrp="1"/>
          </p:cNvSpPr>
          <p:nvPr>
            <p:ph idx="1"/>
          </p:nvPr>
        </p:nvSpPr>
        <p:spPr/>
        <p:txBody>
          <a:bodyPr/>
          <a:lstStyle/>
          <a:p>
            <a:r>
              <a:rPr lang="en-US" dirty="0"/>
              <a:t>The wickedness of Judah</a:t>
            </a:r>
          </a:p>
          <a:p>
            <a:pPr lvl="1"/>
            <a:r>
              <a:rPr lang="en-US" dirty="0"/>
              <a:t>Isaiah </a:t>
            </a:r>
            <a:r>
              <a:rPr lang="en-US" dirty="0" err="1"/>
              <a:t>ch.</a:t>
            </a:r>
            <a:r>
              <a:rPr lang="en-US" dirty="0"/>
              <a:t> 1,2,3,5</a:t>
            </a:r>
          </a:p>
          <a:p>
            <a:r>
              <a:rPr lang="en-US" dirty="0"/>
              <a:t>How do we know what is good and evil?</a:t>
            </a:r>
          </a:p>
          <a:p>
            <a:r>
              <a:rPr lang="en-US" dirty="0"/>
              <a:t>Examples</a:t>
            </a:r>
          </a:p>
          <a:p>
            <a:r>
              <a:rPr lang="en-US" dirty="0"/>
              <a:t>Application to our life</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40775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06A8-4FE1-4C41-A44B-C9EEE7FE6E67}"/>
              </a:ext>
            </a:extLst>
          </p:cNvPr>
          <p:cNvSpPr>
            <a:spLocks noGrp="1"/>
          </p:cNvSpPr>
          <p:nvPr>
            <p:ph type="title"/>
          </p:nvPr>
        </p:nvSpPr>
        <p:spPr/>
        <p:txBody>
          <a:bodyPr/>
          <a:lstStyle/>
          <a:p>
            <a:r>
              <a:rPr lang="en-US" dirty="0"/>
              <a:t>The wickedness of Judah</a:t>
            </a:r>
          </a:p>
        </p:txBody>
      </p:sp>
      <p:sp>
        <p:nvSpPr>
          <p:cNvPr id="3" name="Content Placeholder 2">
            <a:extLst>
              <a:ext uri="{FF2B5EF4-FFF2-40B4-BE49-F238E27FC236}">
                <a16:creationId xmlns:a16="http://schemas.microsoft.com/office/drawing/2014/main" id="{DA5195A9-5E67-4713-835F-727026B99185}"/>
              </a:ext>
            </a:extLst>
          </p:cNvPr>
          <p:cNvSpPr>
            <a:spLocks noGrp="1"/>
          </p:cNvSpPr>
          <p:nvPr>
            <p:ph idx="1"/>
          </p:nvPr>
        </p:nvSpPr>
        <p:spPr/>
        <p:txBody>
          <a:bodyPr/>
          <a:lstStyle/>
          <a:p>
            <a:r>
              <a:rPr lang="en-US" dirty="0"/>
              <a:t>Hypocritical religion Isaiah Ch1</a:t>
            </a:r>
          </a:p>
          <a:p>
            <a:pPr lvl="1"/>
            <a:r>
              <a:rPr lang="en-US" dirty="0"/>
              <a:t>Vs 11-Sacrifices</a:t>
            </a:r>
          </a:p>
          <a:p>
            <a:pPr lvl="1"/>
            <a:r>
              <a:rPr lang="en-US" dirty="0"/>
              <a:t>Vs 13 –Vain (worthless) obligations, incense is an abomination to me, calling of assembly, etc.</a:t>
            </a:r>
          </a:p>
          <a:p>
            <a:pPr lvl="1"/>
            <a:r>
              <a:rPr lang="en-US" dirty="0"/>
              <a:t>Vs 15 – Even though you make many prayers, I will not hear</a:t>
            </a:r>
          </a:p>
          <a:p>
            <a:pPr lvl="1"/>
            <a:r>
              <a:rPr lang="en-US" dirty="0"/>
              <a:t>Vs 16-20 – A call of repentance “Cease to do evil, Learn to do good”</a:t>
            </a:r>
          </a:p>
          <a:p>
            <a:pPr lvl="1"/>
            <a:endParaRPr lang="en-US" dirty="0"/>
          </a:p>
          <a:p>
            <a:pPr lvl="1"/>
            <a:endParaRPr lang="en-US" dirty="0"/>
          </a:p>
        </p:txBody>
      </p:sp>
    </p:spTree>
    <p:extLst>
      <p:ext uri="{BB962C8B-B14F-4D97-AF65-F5344CB8AC3E}">
        <p14:creationId xmlns:p14="http://schemas.microsoft.com/office/powerpoint/2010/main" val="321436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079AC-5FDE-4559-9039-1CB1E7DDD04E}"/>
              </a:ext>
            </a:extLst>
          </p:cNvPr>
          <p:cNvSpPr>
            <a:spLocks noGrp="1"/>
          </p:cNvSpPr>
          <p:nvPr>
            <p:ph type="title"/>
          </p:nvPr>
        </p:nvSpPr>
        <p:spPr/>
        <p:txBody>
          <a:bodyPr/>
          <a:lstStyle/>
          <a:p>
            <a:r>
              <a:rPr lang="en-US" dirty="0"/>
              <a:t>Judgment on Judah</a:t>
            </a:r>
          </a:p>
        </p:txBody>
      </p:sp>
      <p:sp>
        <p:nvSpPr>
          <p:cNvPr id="3" name="Content Placeholder 2">
            <a:extLst>
              <a:ext uri="{FF2B5EF4-FFF2-40B4-BE49-F238E27FC236}">
                <a16:creationId xmlns:a16="http://schemas.microsoft.com/office/drawing/2014/main" id="{5EBC3E67-13D4-4133-9757-BF18F0A05ABE}"/>
              </a:ext>
            </a:extLst>
          </p:cNvPr>
          <p:cNvSpPr>
            <a:spLocks noGrp="1"/>
          </p:cNvSpPr>
          <p:nvPr>
            <p:ph idx="1"/>
          </p:nvPr>
        </p:nvSpPr>
        <p:spPr/>
        <p:txBody>
          <a:bodyPr/>
          <a:lstStyle/>
          <a:p>
            <a:r>
              <a:rPr lang="en-US" dirty="0"/>
              <a:t>Isaiah </a:t>
            </a:r>
            <a:r>
              <a:rPr lang="en-US" dirty="0" err="1"/>
              <a:t>ch</a:t>
            </a:r>
            <a:r>
              <a:rPr lang="en-US" dirty="0"/>
              <a:t> 3</a:t>
            </a:r>
          </a:p>
          <a:p>
            <a:r>
              <a:rPr lang="en-US" dirty="0"/>
              <a:t>Vs - 8 “..their tongue and their doings are against the Lord”</a:t>
            </a:r>
          </a:p>
          <a:p>
            <a:r>
              <a:rPr lang="en-US" dirty="0"/>
              <a:t>Vs - 9 “The look on their countenance witnesses against them and they declare their sin as Sodom.”</a:t>
            </a:r>
          </a:p>
          <a:p>
            <a:r>
              <a:rPr lang="en-US" dirty="0"/>
              <a:t>Vs – 10 “righteous.. It shall be well”</a:t>
            </a:r>
          </a:p>
          <a:p>
            <a:r>
              <a:rPr lang="en-US" dirty="0"/>
              <a:t>Vs – 11 “wicked it shall be ill”</a:t>
            </a:r>
          </a:p>
        </p:txBody>
      </p:sp>
    </p:spTree>
    <p:extLst>
      <p:ext uri="{BB962C8B-B14F-4D97-AF65-F5344CB8AC3E}">
        <p14:creationId xmlns:p14="http://schemas.microsoft.com/office/powerpoint/2010/main" val="209260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7E593-DC57-46CA-9746-9AC3EE34BC19}"/>
              </a:ext>
            </a:extLst>
          </p:cNvPr>
          <p:cNvSpPr>
            <a:spLocks noGrp="1"/>
          </p:cNvSpPr>
          <p:nvPr>
            <p:ph type="title"/>
          </p:nvPr>
        </p:nvSpPr>
        <p:spPr/>
        <p:txBody>
          <a:bodyPr/>
          <a:lstStyle/>
          <a:p>
            <a:r>
              <a:rPr lang="en-US" dirty="0"/>
              <a:t>6 woes Isaiah 5</a:t>
            </a:r>
          </a:p>
        </p:txBody>
      </p:sp>
      <p:sp>
        <p:nvSpPr>
          <p:cNvPr id="3" name="Content Placeholder 2">
            <a:extLst>
              <a:ext uri="{FF2B5EF4-FFF2-40B4-BE49-F238E27FC236}">
                <a16:creationId xmlns:a16="http://schemas.microsoft.com/office/drawing/2014/main" id="{CDA74760-2F39-4C3C-B6BB-0D84EC63168D}"/>
              </a:ext>
            </a:extLst>
          </p:cNvPr>
          <p:cNvSpPr>
            <a:spLocks noGrp="1"/>
          </p:cNvSpPr>
          <p:nvPr>
            <p:ph idx="1"/>
          </p:nvPr>
        </p:nvSpPr>
        <p:spPr/>
        <p:txBody>
          <a:bodyPr/>
          <a:lstStyle/>
          <a:p>
            <a:r>
              <a:rPr lang="en-US" dirty="0"/>
              <a:t>Vs 8-10 – Woe to those who Join house to house and field to field</a:t>
            </a:r>
          </a:p>
          <a:p>
            <a:r>
              <a:rPr lang="en-US" dirty="0"/>
              <a:t>Vs 11-17 – Woe to those… follow intoxicating drink</a:t>
            </a:r>
          </a:p>
          <a:p>
            <a:r>
              <a:rPr lang="en-US" dirty="0"/>
              <a:t>Vs 18-19 – Woe to those who draw iniquity with cords</a:t>
            </a:r>
          </a:p>
          <a:p>
            <a:r>
              <a:rPr lang="en-US" dirty="0"/>
              <a:t>Vs 20- Woe to those that call evil good and good evil</a:t>
            </a:r>
          </a:p>
          <a:p>
            <a:r>
              <a:rPr lang="en-US" dirty="0"/>
              <a:t>Vs 21 – Woe to those who are wise in their own eyes</a:t>
            </a:r>
          </a:p>
          <a:p>
            <a:r>
              <a:rPr lang="en-US" dirty="0"/>
              <a:t>Vs 22 – Woe to men mighty at drinking wine</a:t>
            </a:r>
          </a:p>
        </p:txBody>
      </p:sp>
    </p:spTree>
    <p:extLst>
      <p:ext uri="{BB962C8B-B14F-4D97-AF65-F5344CB8AC3E}">
        <p14:creationId xmlns:p14="http://schemas.microsoft.com/office/powerpoint/2010/main" val="422422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E438-DE9B-43B3-AABA-E765EBE0084B}"/>
              </a:ext>
            </a:extLst>
          </p:cNvPr>
          <p:cNvSpPr>
            <a:spLocks noGrp="1"/>
          </p:cNvSpPr>
          <p:nvPr>
            <p:ph type="title"/>
          </p:nvPr>
        </p:nvSpPr>
        <p:spPr/>
        <p:txBody>
          <a:bodyPr/>
          <a:lstStyle/>
          <a:p>
            <a:r>
              <a:rPr lang="en-US" dirty="0"/>
              <a:t>What is the objective standard of what is good and what is evil</a:t>
            </a:r>
          </a:p>
        </p:txBody>
      </p:sp>
      <p:sp>
        <p:nvSpPr>
          <p:cNvPr id="3" name="Content Placeholder 2">
            <a:extLst>
              <a:ext uri="{FF2B5EF4-FFF2-40B4-BE49-F238E27FC236}">
                <a16:creationId xmlns:a16="http://schemas.microsoft.com/office/drawing/2014/main" id="{3D7087F5-B50F-47AF-A11F-20F20E975C4E}"/>
              </a:ext>
            </a:extLst>
          </p:cNvPr>
          <p:cNvSpPr>
            <a:spLocks noGrp="1"/>
          </p:cNvSpPr>
          <p:nvPr>
            <p:ph idx="1"/>
          </p:nvPr>
        </p:nvSpPr>
        <p:spPr/>
        <p:txBody>
          <a:bodyPr/>
          <a:lstStyle/>
          <a:p>
            <a:r>
              <a:rPr lang="en-US" dirty="0"/>
              <a:t>God’s word</a:t>
            </a:r>
          </a:p>
          <a:p>
            <a:pPr lvl="1"/>
            <a:r>
              <a:rPr lang="en-US" dirty="0"/>
              <a:t>2 Timothy 3:16-17 – All scripture is given by inspiration of God and is profitable for doctrine, for reproof, for correction, for instruction in righteousness, that the man of God may be complete, thoroughly equipped for every good work.</a:t>
            </a:r>
          </a:p>
          <a:p>
            <a:pPr lvl="1"/>
            <a:r>
              <a:rPr lang="en-US" dirty="0"/>
              <a:t>John 7:16-24 “He Shall know concerning the doctrine”</a:t>
            </a:r>
          </a:p>
          <a:p>
            <a:pPr lvl="1"/>
            <a:r>
              <a:rPr lang="en-US" dirty="0"/>
              <a:t>Acts 17:11 – Searched the word daily to find out whether these things were so”</a:t>
            </a:r>
          </a:p>
          <a:p>
            <a:pPr lvl="1"/>
            <a:r>
              <a:rPr lang="en-US" dirty="0"/>
              <a:t>1 John 4:1- We are to test these scriptures to see whether they are so</a:t>
            </a:r>
          </a:p>
          <a:p>
            <a:pPr lvl="1"/>
            <a:r>
              <a:rPr lang="en-US" dirty="0"/>
              <a:t>1 Peter 3:15-17 – Be ready to give a defense of the word</a:t>
            </a:r>
          </a:p>
          <a:p>
            <a:pPr lvl="1"/>
            <a:r>
              <a:rPr lang="en-US" dirty="0"/>
              <a:t>Gal. 1:8-10 – Commit to the word of God only</a:t>
            </a:r>
          </a:p>
        </p:txBody>
      </p:sp>
    </p:spTree>
    <p:extLst>
      <p:ext uri="{BB962C8B-B14F-4D97-AF65-F5344CB8AC3E}">
        <p14:creationId xmlns:p14="http://schemas.microsoft.com/office/powerpoint/2010/main" val="116414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A9399-E6D2-443A-8655-A7F8DB0279B0}"/>
              </a:ext>
            </a:extLst>
          </p:cNvPr>
          <p:cNvSpPr>
            <a:spLocks noGrp="1"/>
          </p:cNvSpPr>
          <p:nvPr>
            <p:ph type="title"/>
          </p:nvPr>
        </p:nvSpPr>
        <p:spPr/>
        <p:txBody>
          <a:bodyPr/>
          <a:lstStyle/>
          <a:p>
            <a:r>
              <a:rPr lang="en-US" dirty="0"/>
              <a:t>Biblical Examples</a:t>
            </a:r>
          </a:p>
        </p:txBody>
      </p:sp>
      <p:sp>
        <p:nvSpPr>
          <p:cNvPr id="3" name="Content Placeholder 2">
            <a:extLst>
              <a:ext uri="{FF2B5EF4-FFF2-40B4-BE49-F238E27FC236}">
                <a16:creationId xmlns:a16="http://schemas.microsoft.com/office/drawing/2014/main" id="{4FDE477B-FC6F-4A35-9CAE-D3812B8DE7E5}"/>
              </a:ext>
            </a:extLst>
          </p:cNvPr>
          <p:cNvSpPr>
            <a:spLocks noGrp="1"/>
          </p:cNvSpPr>
          <p:nvPr>
            <p:ph idx="1"/>
          </p:nvPr>
        </p:nvSpPr>
        <p:spPr/>
        <p:txBody>
          <a:bodyPr/>
          <a:lstStyle/>
          <a:p>
            <a:r>
              <a:rPr lang="en-US" dirty="0"/>
              <a:t>1 Sam 15:20-23 Saul</a:t>
            </a:r>
          </a:p>
          <a:p>
            <a:r>
              <a:rPr lang="en-US" dirty="0"/>
              <a:t>2 Sam 6:1-7 Uzzah</a:t>
            </a:r>
          </a:p>
        </p:txBody>
      </p:sp>
    </p:spTree>
    <p:extLst>
      <p:ext uri="{BB962C8B-B14F-4D97-AF65-F5344CB8AC3E}">
        <p14:creationId xmlns:p14="http://schemas.microsoft.com/office/powerpoint/2010/main" val="169198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DEA8A-66AE-444B-A1E1-BE290E892C30}"/>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F4386DBC-EEAC-4D91-B2A7-9231706835C8}"/>
              </a:ext>
            </a:extLst>
          </p:cNvPr>
          <p:cNvSpPr>
            <a:spLocks noGrp="1"/>
          </p:cNvSpPr>
          <p:nvPr>
            <p:ph idx="1"/>
          </p:nvPr>
        </p:nvSpPr>
        <p:spPr/>
        <p:txBody>
          <a:bodyPr>
            <a:normAutofit fontScale="85000" lnSpcReduction="10000"/>
          </a:bodyPr>
          <a:lstStyle/>
          <a:p>
            <a:r>
              <a:rPr lang="en-US" dirty="0"/>
              <a:t>John 14:15 “If you love Me, keep My commandments”</a:t>
            </a:r>
          </a:p>
          <a:p>
            <a:r>
              <a:rPr lang="en-US" dirty="0"/>
              <a:t>Hebrews 10:24-26 “Don’t forsake the assembling of the saints”</a:t>
            </a:r>
          </a:p>
          <a:p>
            <a:r>
              <a:rPr lang="en-US" dirty="0"/>
              <a:t>Acts 20:7, 1 Cor. 11:23-29- When and how we take the lords supper</a:t>
            </a:r>
          </a:p>
          <a:p>
            <a:r>
              <a:rPr lang="en-US" dirty="0"/>
              <a:t>Phil. 4:6-7, Matt. 6:25-34 “be anxious for nothing…” “do not worry about your life”</a:t>
            </a:r>
          </a:p>
          <a:p>
            <a:r>
              <a:rPr lang="en-US" dirty="0"/>
              <a:t>2 Tim 3:1-5, 13 “…evil men and impostors will grow worse and worse, deceiving and being deceived.”</a:t>
            </a:r>
          </a:p>
          <a:p>
            <a:r>
              <a:rPr lang="en-US" dirty="0"/>
              <a:t>2 Tim 3: 14-17 “The man of God may be complete, thoroughly equipped for every good work”</a:t>
            </a:r>
          </a:p>
          <a:p>
            <a:r>
              <a:rPr lang="en-US" dirty="0"/>
              <a:t>Matt. 7:21-23 “Not everyone who says to me “Lord, Lord, shall enter the kingdom of heaven.”</a:t>
            </a:r>
          </a:p>
        </p:txBody>
      </p:sp>
    </p:spTree>
    <p:extLst>
      <p:ext uri="{BB962C8B-B14F-4D97-AF65-F5344CB8AC3E}">
        <p14:creationId xmlns:p14="http://schemas.microsoft.com/office/powerpoint/2010/main" val="20998294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3059</TotalTime>
  <Words>503</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Woe to those who call evil good, and good evil</vt:lpstr>
      <vt:lpstr>Overview </vt:lpstr>
      <vt:lpstr>The wickedness of Judah</vt:lpstr>
      <vt:lpstr>Judgment on Judah</vt:lpstr>
      <vt:lpstr>6 woes Isaiah 5</vt:lpstr>
      <vt:lpstr>What is the objective standard of what is good and what is evil</vt:lpstr>
      <vt:lpstr>Biblical Examples</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Woe to those who call evil good, and good evil</dc:title>
  <dc:creator>DJ Boles</dc:creator>
  <cp:lastModifiedBy>DJ Boles</cp:lastModifiedBy>
  <cp:revision>10</cp:revision>
  <dcterms:created xsi:type="dcterms:W3CDTF">2021-11-18T23:28:16Z</dcterms:created>
  <dcterms:modified xsi:type="dcterms:W3CDTF">2021-11-21T02:27:28Z</dcterms:modified>
</cp:coreProperties>
</file>