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0" r:id="rId3"/>
    <p:sldId id="335" r:id="rId4"/>
    <p:sldId id="331" r:id="rId5"/>
    <p:sldId id="342" r:id="rId6"/>
    <p:sldId id="332" r:id="rId7"/>
    <p:sldId id="333" r:id="rId8"/>
    <p:sldId id="343" r:id="rId9"/>
    <p:sldId id="337" r:id="rId10"/>
    <p:sldId id="338" r:id="rId11"/>
    <p:sldId id="339" r:id="rId12"/>
    <p:sldId id="340" r:id="rId13"/>
    <p:sldId id="34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000000"/>
    <a:srgbClr val="FF8AD8"/>
    <a:srgbClr val="76D6FF"/>
    <a:srgbClr val="00FDFF"/>
    <a:srgbClr val="73FEFF"/>
    <a:srgbClr val="FFFFFF"/>
    <a:srgbClr val="996633"/>
    <a:srgbClr val="57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74"/>
  </p:normalViewPr>
  <p:slideViewPr>
    <p:cSldViewPr>
      <p:cViewPr varScale="1">
        <p:scale>
          <a:sx n="111" d="100"/>
          <a:sy n="111" d="100"/>
        </p:scale>
        <p:origin x="169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1FED-B976-9743-946F-3B425A0561A6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2D049-94EE-434B-B067-5B0D2BBD9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6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32FA-52F2-4016-BB42-1F99F8F28128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F365-D2D6-4158-91AD-588385D5C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0000">
              <a:srgbClr val="573A1D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155D32FA-52F2-4016-BB42-1F99F8F28128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B54F365-D2D6-4158-91AD-588385D5C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890" y="0"/>
            <a:ext cx="4617110" cy="33528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–</a:t>
            </a:r>
            <a:b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1</a:t>
            </a:r>
            <a:r>
              <a:rPr lang="en-US" sz="72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Samuel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800" y="4495800"/>
            <a:ext cx="4775200" cy="2209800"/>
          </a:xfrm>
        </p:spPr>
        <p:txBody>
          <a:bodyPr anchor="ctr">
            <a:normAutofit/>
          </a:bodyPr>
          <a:lstStyle/>
          <a:p>
            <a:r>
              <a:rPr lang="en-US" sz="4800" b="1" i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</a:t>
            </a:r>
            <a:r>
              <a:rPr lang="en-US" sz="4800" b="1" i="1" baseline="300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</a:t>
            </a:r>
            <a:r>
              <a:rPr lang="en-US" sz="4800" b="1" i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</a:t>
            </a:r>
            <a:endParaRPr lang="en-US" sz="48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1300" b="1" i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</a:t>
            </a:r>
            <a:r>
              <a:rPr lang="en-US" sz="4800" b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5 </a:t>
            </a:r>
            <a:r>
              <a:rPr lang="en-US" sz="4800" b="1" dirty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- </a:t>
            </a:r>
            <a:r>
              <a:rPr lang="en-US" sz="4800" b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8</a:t>
            </a:r>
            <a:endParaRPr lang="en-US" sz="4800" b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5" y="209550"/>
            <a:ext cx="42767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74" y="454324"/>
            <a:ext cx="8681049" cy="4727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75" y="5144475"/>
            <a:ext cx="8681049" cy="130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34220"/>
            <a:ext cx="8686800" cy="51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88934"/>
            <a:ext cx="8686800" cy="46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874160"/>
            <a:ext cx="8686800" cy="11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2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26" y="1219199"/>
            <a:ext cx="3593202" cy="5457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F72B9-8600-DF41-97BF-FE0FD12D4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19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Wednesday,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Dec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2, 2021</a:t>
            </a:r>
            <a:endParaRPr lang="en-US" sz="48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2B1E6A-40B9-2F4D-B38C-9A6EF161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2286000"/>
            <a:ext cx="4724400" cy="259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</a:t>
            </a:r>
            <a:r>
              <a:rPr lang="en-US" sz="5400" b="1" baseline="300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#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</a:t>
            </a:r>
            <a:endParaRPr lang="en-US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endParaRPr lang="en-US" sz="2000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17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9AE058-2A81-C640-A25B-2B26E0CD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2"/>
            <a:ext cx="9144000" cy="1417638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From Mount Nebo to Promise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4F804-4CA2-1140-98A8-C175EC646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29" y="1708149"/>
            <a:ext cx="9251295" cy="45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EBB4B4-68D4-3043-A281-95B3C2B7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9" y="1295400"/>
            <a:ext cx="9113622" cy="5334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1B23A5F9-A5EB-F247-9041-5429AF40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Overview of the Text</a:t>
            </a:r>
          </a:p>
        </p:txBody>
      </p:sp>
    </p:spTree>
    <p:extLst>
      <p:ext uri="{BB962C8B-B14F-4D97-AF65-F5344CB8AC3E}">
        <p14:creationId xmlns:p14="http://schemas.microsoft.com/office/powerpoint/2010/main" val="20758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5</a:t>
            </a:r>
            <a:endParaRPr lang="en-US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1" y="1158346"/>
            <a:ext cx="5943600" cy="3895904"/>
          </a:xfrm>
          <a:prstGeom prst="rect">
            <a:avLst/>
          </a:prstGeom>
        </p:spPr>
      </p:pic>
      <p:pic>
        <p:nvPicPr>
          <p:cNvPr id="1026" name="Picture 2" descr="Fascinating Medical Evidences Buffalo July 2002 Introduction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010025" cy="30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21" y="88734"/>
            <a:ext cx="4921728" cy="66740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730460A2-E2ED-9443-8F7E-130BEC69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3962400" cy="58213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 Conquest of the Promised Land</a:t>
            </a:r>
            <a:endParaRPr lang="en-US" sz="48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8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789"/>
            <a:ext cx="3962400" cy="6858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6</a:t>
            </a:r>
            <a:endParaRPr lang="en-US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2050" name="Picture 2" descr="https://seedsoffaith.cph.org/wp-content/uploads/2016/09/jerich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9363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293157"/>
            <a:ext cx="3567378" cy="53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008" y="228600"/>
            <a:ext cx="4572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7</a:t>
            </a:r>
            <a:endParaRPr lang="en-US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74842"/>
            <a:ext cx="8111216" cy="42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5" y="990600"/>
            <a:ext cx="8391525" cy="5594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6CB2E-5310-4349-873D-34A37F4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008" y="228600"/>
            <a:ext cx="4572000" cy="5334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Joshua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8</a:t>
            </a:r>
            <a:endParaRPr lang="en-US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6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20073"/>
            <a:ext cx="8686800" cy="50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74539</TotalTime>
  <Words>44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Joshua – 1st Samuel</vt:lpstr>
      <vt:lpstr>From Mount Nebo to Promise Land</vt:lpstr>
      <vt:lpstr>Overview of the Text</vt:lpstr>
      <vt:lpstr>Joshua 5</vt:lpstr>
      <vt:lpstr>The Conquest of the Promised Land</vt:lpstr>
      <vt:lpstr>Joshua 6</vt:lpstr>
      <vt:lpstr>Joshua 7</vt:lpstr>
      <vt:lpstr>Joshua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Wednesday, Dec. 2, 2021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Harry Osborne</dc:creator>
  <cp:keywords/>
  <dc:description/>
  <cp:lastModifiedBy>Curt Davis</cp:lastModifiedBy>
  <cp:revision>53</cp:revision>
  <dcterms:created xsi:type="dcterms:W3CDTF">2011-06-04T16:53:07Z</dcterms:created>
  <dcterms:modified xsi:type="dcterms:W3CDTF">2021-12-05T00:24:21Z</dcterms:modified>
  <cp:category/>
</cp:coreProperties>
</file>