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35" r:id="rId4"/>
    <p:sldId id="351" r:id="rId5"/>
    <p:sldId id="348" r:id="rId6"/>
    <p:sldId id="342" r:id="rId7"/>
    <p:sldId id="349" r:id="rId8"/>
    <p:sldId id="344" r:id="rId9"/>
    <p:sldId id="350" r:id="rId10"/>
    <p:sldId id="347" r:id="rId11"/>
    <p:sldId id="345" r:id="rId12"/>
    <p:sldId id="346" r:id="rId13"/>
    <p:sldId id="331" r:id="rId14"/>
    <p:sldId id="34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/>
    <p:restoredTop sz="94694"/>
  </p:normalViewPr>
  <p:slideViewPr>
    <p:cSldViewPr>
      <p:cViewPr varScale="1">
        <p:scale>
          <a:sx n="121" d="100"/>
          <a:sy n="121" d="100"/>
        </p:scale>
        <p:origin x="7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–</a:t>
            </a:r>
            <a:b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72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95800"/>
            <a:ext cx="4775200" cy="2209800"/>
          </a:xfrm>
        </p:spPr>
        <p:txBody>
          <a:bodyPr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#3</a:t>
            </a:r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9 - 12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15240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10</a:t>
            </a:r>
          </a:p>
        </p:txBody>
      </p:sp>
      <p:pic>
        <p:nvPicPr>
          <p:cNvPr id="3074" name="Picture 2" descr="Joshua&amp;#39;s Southern Campaign (Joshua 10:29-43) | Joshua, Bible study series,  Bible mapping">
            <a:extLst>
              <a:ext uri="{FF2B5EF4-FFF2-40B4-BE49-F238E27FC236}">
                <a16:creationId xmlns:a16="http://schemas.microsoft.com/office/drawing/2014/main" id="{C6CA806B-2828-4847-8470-E556541A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41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11</a:t>
            </a:r>
          </a:p>
        </p:txBody>
      </p:sp>
      <p:pic>
        <p:nvPicPr>
          <p:cNvPr id="1026" name="Picture 2" descr="Joshua&amp;#39;s Defeat of the Northern Kings (Joshua 11:1-9) | Bible study series,  Bible study fellowship, Bible mapping">
            <a:extLst>
              <a:ext uri="{FF2B5EF4-FFF2-40B4-BE49-F238E27FC236}">
                <a16:creationId xmlns:a16="http://schemas.microsoft.com/office/drawing/2014/main" id="{82E07C94-8E51-FF47-864E-8724A2EE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6048"/>
            <a:ext cx="5791200" cy="5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12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39B0D68-CE8C-1D4B-8B94-DA6A9402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8767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94F202-EAB3-FB49-8EDB-BC5147D2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5DF987-306B-654D-96C1-4C1E4CD6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58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(Dec. 12, 2021)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2286000"/>
            <a:ext cx="47244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#4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7620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BB4B4-68D4-3043-A281-95B3C2B7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1295400"/>
            <a:ext cx="9113622" cy="5562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23A5F9-A5EB-F247-9041-5429AF40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F0F62-D33C-B740-936B-C3340C3C46C4}"/>
              </a:ext>
            </a:extLst>
          </p:cNvPr>
          <p:cNvSpPr/>
          <p:nvPr/>
        </p:nvSpPr>
        <p:spPr>
          <a:xfrm>
            <a:off x="419100" y="1600200"/>
            <a:ext cx="8305800" cy="5029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>
                <a:cs typeface="Arial Narrow" panose="020B0604020202020204" pitchFamily="34" charset="0"/>
              </a:rPr>
              <a:t>Joshua 1-4 – Joshua takes over as leader, spies sent to Jericho, cross over the Jordan</a:t>
            </a:r>
          </a:p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>
                <a:cs typeface="Arial Narrow" panose="020B0604020202020204" pitchFamily="34" charset="0"/>
              </a:rPr>
              <a:t>Joshua 5-8 – Conquer Jericho and Ai</a:t>
            </a:r>
            <a:endParaRPr lang="en-US" sz="3600" dirty="0"/>
          </a:p>
          <a:p>
            <a:pPr marL="571500" lvl="0" indent="-571500">
              <a:buFont typeface="Wingdings" pitchFamily="2" charset="2"/>
              <a:buChar char="Ø"/>
            </a:pPr>
            <a:endParaRPr lang="en-US" sz="3600" dirty="0"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BB4B4-68D4-3043-A281-95B3C2B7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1295400"/>
            <a:ext cx="9113622" cy="5562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23A5F9-A5EB-F247-9041-5429AF40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Overview of the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F0F62-D33C-B740-936B-C3340C3C46C4}"/>
              </a:ext>
            </a:extLst>
          </p:cNvPr>
          <p:cNvSpPr/>
          <p:nvPr/>
        </p:nvSpPr>
        <p:spPr>
          <a:xfrm>
            <a:off x="419100" y="1600200"/>
            <a:ext cx="8305800" cy="5029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>
                <a:cs typeface="Arial Narrow" panose="020B0604020202020204" pitchFamily="34" charset="0"/>
              </a:rPr>
              <a:t>Joshua 9 – Deception of Gibeon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Joshua 10 – Conquest of the Southland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Joshua 11 – Conquest of the Northland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Joshua 12 – King’s conquered by Moses and Joshua	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 dirty="0">
                <a:cs typeface="Arial Narrow" panose="020B0604020202020204" pitchFamily="34" charset="0"/>
              </a:rPr>
              <a:t>“Do not be afraid, nor dismayed; be strong and of good courage” – Joshua 10:25</a:t>
            </a:r>
          </a:p>
        </p:txBody>
      </p:sp>
    </p:spTree>
    <p:extLst>
      <p:ext uri="{BB962C8B-B14F-4D97-AF65-F5344CB8AC3E}">
        <p14:creationId xmlns:p14="http://schemas.microsoft.com/office/powerpoint/2010/main" val="20758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BB4B4-68D4-3043-A281-95B3C2B7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1295400"/>
            <a:ext cx="9113622" cy="5562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23A5F9-A5EB-F247-9041-5429AF40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Overview of the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F0F62-D33C-B740-936B-C3340C3C46C4}"/>
              </a:ext>
            </a:extLst>
          </p:cNvPr>
          <p:cNvSpPr/>
          <p:nvPr/>
        </p:nvSpPr>
        <p:spPr>
          <a:xfrm>
            <a:off x="419100" y="1600200"/>
            <a:ext cx="8305800" cy="5029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lvl="0" indent="-571500">
              <a:buFont typeface="Wingdings" pitchFamily="2" charset="2"/>
              <a:buChar char="Ø"/>
            </a:pPr>
            <a:r>
              <a:rPr lang="en-US" sz="3600" dirty="0">
                <a:cs typeface="Arial Narrow" panose="020B0604020202020204" pitchFamily="34" charset="0"/>
              </a:rPr>
              <a:t>Joshua 9 – Deception of Gibeon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Joshua 10 – Conquest of the Southland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Joshua 11 – Conquest of the Northland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Joshua 12 – King’s conquered by Moses and Joshua	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 dirty="0"/>
              <a:t>As the Lord commanded… “Joshua did. He left nothing undone of all that the Lord had commanded” – Joshua 11:15</a:t>
            </a:r>
            <a:endParaRPr lang="en-US" sz="6000" dirty="0"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9</a:t>
            </a:r>
          </a:p>
        </p:txBody>
      </p:sp>
      <p:pic>
        <p:nvPicPr>
          <p:cNvPr id="5124" name="Picture 4" descr="St-Takla.org Image: The men of Gibeon show their old provisions (Joshua 9:12-13) صورة في موقع الأنبا تكلا: رجال جبعون يظهرون الحاجات القديمة (يشوع 9: 12-13)">
            <a:extLst>
              <a:ext uri="{FF2B5EF4-FFF2-40B4-BE49-F238E27FC236}">
                <a16:creationId xmlns:a16="http://schemas.microsoft.com/office/drawing/2014/main" id="{D2F71FD8-38CE-6648-917F-6A686FC3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224747" cy="41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9</a:t>
            </a:r>
          </a:p>
        </p:txBody>
      </p:sp>
      <p:pic>
        <p:nvPicPr>
          <p:cNvPr id="4098" name="Picture 2" descr="FreeBibleimages :: Joshua prays for the sun to stand still :: Joshua prays  for more daylight to win the battle (Joshua 10:1-43)">
            <a:extLst>
              <a:ext uri="{FF2B5EF4-FFF2-40B4-BE49-F238E27FC236}">
                <a16:creationId xmlns:a16="http://schemas.microsoft.com/office/drawing/2014/main" id="{781AB028-FE0C-E746-9CB7-1E83F40D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9</a:t>
            </a:r>
          </a:p>
        </p:txBody>
      </p:sp>
      <p:pic>
        <p:nvPicPr>
          <p:cNvPr id="5126" name="Picture 6" descr="St-Takla.org Image: The punishment of the Gibeonites (Joshua 9:22-27) صورة في موقع الأنبا تكلا: عقاب الجبعونببن (يشوع 9: 22-27)">
            <a:extLst>
              <a:ext uri="{FF2B5EF4-FFF2-40B4-BE49-F238E27FC236}">
                <a16:creationId xmlns:a16="http://schemas.microsoft.com/office/drawing/2014/main" id="{D2367AF0-3AFA-4843-855F-EFE17307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3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10</a:t>
            </a:r>
          </a:p>
        </p:txBody>
      </p:sp>
      <p:pic>
        <p:nvPicPr>
          <p:cNvPr id="2050" name="Picture 2" descr="battle of the five kings - Truth Snitch">
            <a:extLst>
              <a:ext uri="{FF2B5EF4-FFF2-40B4-BE49-F238E27FC236}">
                <a16:creationId xmlns:a16="http://schemas.microsoft.com/office/drawing/2014/main" id="{662A1579-7D43-2643-BA4F-288FC7A4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4137"/>
            <a:ext cx="8229600" cy="56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10</a:t>
            </a:r>
          </a:p>
        </p:txBody>
      </p:sp>
      <p:pic>
        <p:nvPicPr>
          <p:cNvPr id="7170" name="Picture 2" descr="What Joshua&amp;#39;s Sun Stand Still Prayer Means For You | by Kristin van Tilburg  | Publishous | Medium">
            <a:extLst>
              <a:ext uri="{FF2B5EF4-FFF2-40B4-BE49-F238E27FC236}">
                <a16:creationId xmlns:a16="http://schemas.microsoft.com/office/drawing/2014/main" id="{F8141CC9-89A9-E542-AB42-57AE2E50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8" y="1371600"/>
            <a:ext cx="7543383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AF2FA1-5198-EC4A-8F42-E8AFA218BA4B}"/>
              </a:ext>
            </a:extLst>
          </p:cNvPr>
          <p:cNvSpPr/>
          <p:nvPr/>
        </p:nvSpPr>
        <p:spPr>
          <a:xfrm>
            <a:off x="1219199" y="4419600"/>
            <a:ext cx="6705600" cy="17526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cs typeface="Arial Narrow" panose="020B0604020202020204" pitchFamily="34" charset="0"/>
              </a:rPr>
              <a:t>“the sun stood still , And the moon stopped, Till the people had revenge upon their enemies” (Joshua 10:13)</a:t>
            </a:r>
          </a:p>
        </p:txBody>
      </p:sp>
    </p:spTree>
    <p:extLst>
      <p:ext uri="{BB962C8B-B14F-4D97-AF65-F5344CB8AC3E}">
        <p14:creationId xmlns:p14="http://schemas.microsoft.com/office/powerpoint/2010/main" val="35102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74506</TotalTime>
  <Words>201</Words>
  <Application>Microsoft Macintosh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Joshua – 1st Samuel</vt:lpstr>
      <vt:lpstr>Review</vt:lpstr>
      <vt:lpstr>Overview of the Text</vt:lpstr>
      <vt:lpstr>Overview of the Text</vt:lpstr>
      <vt:lpstr>Joshua 9</vt:lpstr>
      <vt:lpstr>Joshua 9</vt:lpstr>
      <vt:lpstr>Joshua 9</vt:lpstr>
      <vt:lpstr>Joshua 10</vt:lpstr>
      <vt:lpstr>Joshua 10</vt:lpstr>
      <vt:lpstr>Joshua 10</vt:lpstr>
      <vt:lpstr>Joshua 11</vt:lpstr>
      <vt:lpstr>Joshua 12</vt:lpstr>
      <vt:lpstr>PowerPoint Presentation</vt:lpstr>
      <vt:lpstr>PowerPoint Presentation</vt:lpstr>
      <vt:lpstr>For Sunday (Dec. 12, 2021)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Jay Carlson</cp:lastModifiedBy>
  <cp:revision>46</cp:revision>
  <dcterms:created xsi:type="dcterms:W3CDTF">2011-06-04T16:53:07Z</dcterms:created>
  <dcterms:modified xsi:type="dcterms:W3CDTF">2021-12-08T20:26:54Z</dcterms:modified>
  <cp:category/>
</cp:coreProperties>
</file>