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362412"/>
    <a:srgbClr val="4B3219"/>
    <a:srgbClr val="6B47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19" d="100"/>
          <a:sy n="119" d="100"/>
        </p:scale>
        <p:origin x="8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F8AAF-7E41-BA4B-828B-1CFE5F6F1A15}" type="datetimeFigureOut">
              <a:rPr lang="en-US" smtClean="0"/>
              <a:t>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5199D-B772-C345-8B21-F80A845F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199D-B772-C345-8B21-F80A845F6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4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199D-B772-C345-8B21-F80A845F6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7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199D-B772-C345-8B21-F80A845F6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7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199D-B772-C345-8B21-F80A845F64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199D-B772-C345-8B21-F80A845F6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2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6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2">
                <a:lumMod val="50000"/>
              </a:schemeClr>
            </a:gs>
            <a:gs pos="7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643F147-5C25-429A-B4D8-9C1B061F81E9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C3A9CE6-9FA4-4604-AD88-54125A9D1E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4574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 Is the Origin of Temptation?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1:12-15</a:t>
            </a:r>
          </a:p>
        </p:txBody>
      </p:sp>
    </p:spTree>
    <p:extLst>
      <p:ext uri="{BB962C8B-B14F-4D97-AF65-F5344CB8AC3E}">
        <p14:creationId xmlns:p14="http://schemas.microsoft.com/office/powerpoint/2010/main" val="350124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1:12-15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419551"/>
            <a:ext cx="8991600" cy="5133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3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 the man who endures temptation; for when he has been approved, he will receive the crown of life which the Lord has promised to those who love Him.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no one say when he is tempted, “I am tempted by God”; for God cannot be tempted by evil, nor does He Himself tempt anyone.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each one is tempted when he is drawn away by his own desires and enticed.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Then, when desire has conceived, it gives birth to sin; and sin, when it is full-grown, brings forth death. </a:t>
            </a:r>
          </a:p>
        </p:txBody>
      </p:sp>
    </p:spTree>
    <p:extLst>
      <p:ext uri="{BB962C8B-B14F-4D97-AF65-F5344CB8AC3E}">
        <p14:creationId xmlns:p14="http://schemas.microsoft.com/office/powerpoint/2010/main" val="234154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Meaning of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noun form, same Greek word (</a:t>
            </a:r>
            <a:r>
              <a:rPr lang="en-US" b="1" i="1" dirty="0" err="1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peirasmon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  is used in different ways: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Test or trial in sense of the occasion causing examination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Enticement to sin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Testing of God done by man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 verb form of word (</a:t>
            </a:r>
            <a:r>
              <a:rPr lang="en-US" b="1" i="1" dirty="0" err="1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peirazo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), it is used in same ways both actively and passively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will be focused on the use of the word that regards enticement &amp; enticing to sin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Things to remember about temptation…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altLang="en-US" sz="29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Temptation in not sin in itself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Jesus was tempted, but without sin (</a:t>
            </a:r>
            <a:r>
              <a:rPr lang="en-US" altLang="en-US" sz="27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4:15</a:t>
            </a:r>
            <a:r>
              <a:rPr lang="en-US" altLang="en-US" sz="27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Lustful plan not same as temptation (</a:t>
            </a:r>
            <a:r>
              <a:rPr lang="en-US" altLang="en-US" sz="27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Matt. 5:27-28</a:t>
            </a:r>
            <a:r>
              <a:rPr lang="en-US" altLang="en-US" sz="27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altLang="en-US" sz="29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Yielding to temptation is sin</a:t>
            </a:r>
            <a:endParaRPr lang="en-US" sz="2900" dirty="0">
              <a:solidFill>
                <a:srgbClr val="66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3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Temptation to Sin Does </a:t>
            </a:r>
            <a:r>
              <a:rPr lang="en-US" b="1" u="sng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Come from…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1:13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Not tempted by sin &amp; does not tempt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Isaiah 6:1-3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God absolute in holiness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Rev. 4:8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Hebrews 6:18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Impossible for God to lie 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Titus 1:2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 desire for man to be lost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Peter 3:9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Not willing that any should perish…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3:16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God’s love provided for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Jn.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2:1-2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Christ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died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for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all</a:t>
            </a:r>
            <a:r>
              <a:rPr lang="en-US" sz="2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(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2:9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Tim.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2:3-6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Calvinism wrongly teaches inherent sinful nature, thus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blaming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origin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Heb. 12:9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anose="05000000000000000000" pitchFamily="2" charset="2"/>
              </a:rPr>
              <a:t>Eccl. 7:29</a:t>
            </a: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855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Origin of Temptation to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Enticements to evil come from: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Satan  (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Matt. 4:1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Thess. 3:5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 5:8</a:t>
            </a:r>
            <a:r>
              <a:rPr lang="en-US" altLang="en-US" sz="3200" b="1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Satan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origin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of all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evil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&amp;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actively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seeks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to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destroy us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Satan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deterred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by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our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previous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good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(</a:t>
            </a:r>
            <a:r>
              <a:rPr lang="en-US" alt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Job</a:t>
            </a:r>
            <a:r>
              <a:rPr lang="en-US" altLang="en-US" sz="20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1:8-11</a:t>
            </a: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Self  (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Jas. 1:14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Eph. 2:1-3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;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Eph.4:22-24</a:t>
            </a:r>
            <a:r>
              <a:rPr lang="en-US" altLang="en-US" sz="3200" b="1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  <a:endParaRPr lang="en-US" altLang="en-US" sz="2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Appeal of temptation is result of our desire for it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Cannot  be overcome by any temptation without our desire being of greater weight than our love for Lord</a:t>
            </a:r>
            <a:endParaRPr lang="en-US" altLang="en-US" sz="2800" dirty="0">
              <a:solidFill>
                <a:srgbClr val="66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Both are involved in every case of 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Other people also bring temptations (</a:t>
            </a:r>
            <a:r>
              <a:rPr lang="en-US" altLang="en-US" sz="32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Pet. 2:1f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3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This is why the way of escape comes </a:t>
            </a:r>
            <a:r>
              <a:rPr lang="en-US" altLang="en-US" sz="3600" u="sng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with</a:t>
            </a:r>
            <a:r>
              <a:rPr lang="en-US" altLang="en-US" sz="3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altLang="en-US" sz="3600" b="1" cap="all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93815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47866</TotalTime>
  <Words>464</Words>
  <Application>Microsoft Macintosh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Times New Roman</vt:lpstr>
      <vt:lpstr>Wingdings</vt:lpstr>
      <vt:lpstr>Office Theme</vt:lpstr>
      <vt:lpstr>What Is the Origin of Temptation?</vt:lpstr>
      <vt:lpstr>James 1:12-15</vt:lpstr>
      <vt:lpstr>Meaning of Temptation</vt:lpstr>
      <vt:lpstr>Temptation to Sin Does Not Come from…</vt:lpstr>
      <vt:lpstr>Origin of Temptation to Sin</vt:lpstr>
    </vt:vector>
  </TitlesOfParts>
  <Manager/>
  <Company>Hewlett-Packard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Temptation: Its Origin</dc:title>
  <dc:subject/>
  <dc:creator>Harry</dc:creator>
  <cp:keywords/>
  <dc:description/>
  <cp:lastModifiedBy>Harry Osborne</cp:lastModifiedBy>
  <cp:revision>25</cp:revision>
  <dcterms:created xsi:type="dcterms:W3CDTF">2016-03-12T23:06:49Z</dcterms:created>
  <dcterms:modified xsi:type="dcterms:W3CDTF">2022-01-02T13:07:46Z</dcterms:modified>
  <cp:category/>
</cp:coreProperties>
</file>