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93" r:id="rId3"/>
    <p:sldId id="589" r:id="rId4"/>
    <p:sldId id="605" r:id="rId5"/>
    <p:sldId id="599" r:id="rId6"/>
    <p:sldId id="601" r:id="rId7"/>
    <p:sldId id="606" r:id="rId8"/>
    <p:sldId id="600" r:id="rId9"/>
    <p:sldId id="592" r:id="rId10"/>
    <p:sldId id="337" r:id="rId11"/>
    <p:sldId id="602" r:id="rId12"/>
    <p:sldId id="603" r:id="rId13"/>
    <p:sldId id="33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941651"/>
    <a:srgbClr val="000000"/>
    <a:srgbClr val="FF8AD8"/>
    <a:srgbClr val="76D6FF"/>
    <a:srgbClr val="00FDFF"/>
    <a:srgbClr val="73FEFF"/>
    <a:srgbClr val="FFFFFF"/>
    <a:srgbClr val="996633"/>
    <a:srgbClr val="57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/>
    <p:restoredTop sz="96405"/>
  </p:normalViewPr>
  <p:slideViewPr>
    <p:cSldViewPr>
      <p:cViewPr varScale="1">
        <p:scale>
          <a:sx n="127" d="100"/>
          <a:sy n="127" d="100"/>
        </p:scale>
        <p:origin x="52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1FED-B976-9743-946F-3B425A0561A6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D049-94EE-434B-B067-5B0D2BBD9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0000">
              <a:srgbClr val="573A1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55D32FA-52F2-4016-BB42-1F99F8F28128}" type="datetimeFigureOut">
              <a:rPr lang="en-US" smtClean="0"/>
              <a:pPr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B54F365-D2D6-4158-91AD-588385D5C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890" y="0"/>
            <a:ext cx="4617110" cy="3352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David Fleeing Saul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0" y="4419600"/>
            <a:ext cx="4775200" cy="2438400"/>
          </a:xfrm>
        </p:spPr>
        <p:txBody>
          <a:bodyPr anchor="ctr">
            <a:normAutofit fontScale="92500"/>
          </a:bodyPr>
          <a:lstStyle/>
          <a:p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</a:t>
            </a:r>
            <a:r>
              <a:rPr lang="en-US" sz="4800" b="1" i="1" baseline="300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23</a:t>
            </a:r>
          </a:p>
          <a:p>
            <a:endParaRPr lang="en-US" sz="13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3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4300" b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43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 21 – 23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9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3900" b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39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Chronicles 12:16-18</a:t>
            </a:r>
          </a:p>
        </p:txBody>
      </p:sp>
      <p:pic>
        <p:nvPicPr>
          <p:cNvPr id="6" name="Picture 2" descr="Old Testament Lessons Vol. 3 - Joshua - 1 Samuel">
            <a:extLst>
              <a:ext uri="{FF2B5EF4-FFF2-40B4-BE49-F238E27FC236}">
                <a16:creationId xmlns:a16="http://schemas.microsoft.com/office/drawing/2014/main" id="{C180C912-67CA-194A-9A14-8F517D4A1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0" y="152400"/>
            <a:ext cx="4374490" cy="6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3312E-8596-2244-98CC-5547265DA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111"/>
            <a:ext cx="9144000" cy="56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5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0F9B7C-D96A-2B47-BD64-FDE5B04C4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96"/>
            <a:ext cx="9144000" cy="65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7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E2AE41-98C6-2D47-92A4-D3A734F4A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537"/>
            <a:ext cx="9144000" cy="49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3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9DD0C-7D6F-814C-B32D-CD396490D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"/>
            <a:ext cx="8839199" cy="70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72B9-8600-DF41-97BF-FE0FD12D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19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Sunday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(February 20, 2022)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B1E6A-40B9-2F4D-B38C-9A6EF161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3800" y="2286000"/>
            <a:ext cx="5410200" cy="2590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Lessons </a:t>
            </a:r>
            <a:r>
              <a:rPr lang="en-US" sz="5400" b="1" baseline="30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24 </a:t>
            </a: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48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4800" b="1" i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48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 24 - 26</a:t>
            </a:r>
          </a:p>
        </p:txBody>
      </p:sp>
      <p:pic>
        <p:nvPicPr>
          <p:cNvPr id="1026" name="Picture 2" descr="Old Testament Lessons Vol. 3 - Joshua - 1 Samuel">
            <a:extLst>
              <a:ext uri="{FF2B5EF4-FFF2-40B4-BE49-F238E27FC236}">
                <a16:creationId xmlns:a16="http://schemas.microsoft.com/office/drawing/2014/main" id="{A19E9ABF-293C-A743-B638-AEE43006E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76200" y="1219199"/>
            <a:ext cx="3657600" cy="54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7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116A31-CF17-5543-BCDA-80B464C1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Saul’s Children Favoring David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93DA5-D856-0A4B-BE65-4611009A2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" y="2228997"/>
            <a:ext cx="4339486" cy="3257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54255-92E5-1246-B4B8-A555D4C62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8362"/>
            <a:ext cx="4572000" cy="32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0"/>
            <a:ext cx="5689600" cy="9144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E0640-A130-A946-ABD1-A32412BA7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8040" cy="297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D7225A-B0C0-824D-818F-34107BCA0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7" y="2971801"/>
            <a:ext cx="3393583" cy="388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5992B1-97AE-6D42-B984-3D3229656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4165600" cy="3124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9B2001-2238-2945-BD05-FB5202EFF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3886200"/>
            <a:ext cx="4140200" cy="31011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6CC82D-35FC-0443-A888-540E0A878D83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412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C2BC83-BBEF-FE4D-925B-534162092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3" y="533401"/>
            <a:ext cx="8423997" cy="632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AD6024-DCBF-4748-9948-5775189C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20462" cy="1711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E30D95-70C9-004F-9A91-D128BE8F5598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349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178" y="0"/>
            <a:ext cx="5482821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9EB72-A358-C645-8ED7-45A8C9859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" y="0"/>
            <a:ext cx="3491802" cy="2615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B4CC2C-FC6F-384E-9F39-FE83CB4D0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2892" r="12537" b="8915"/>
          <a:stretch/>
        </p:blipFill>
        <p:spPr>
          <a:xfrm>
            <a:off x="0" y="2615480"/>
            <a:ext cx="3511441" cy="4474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46329D-78FB-D842-8258-5AFEE0EE3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66" y="990600"/>
            <a:ext cx="5554133" cy="3124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EF7FA0-62F7-8D46-AB8A-8AAB12778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267933"/>
            <a:ext cx="3798276" cy="25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09870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B6E13-1CA0-7444-8E18-55B6EF19B030}"/>
              </a:ext>
            </a:extLst>
          </p:cNvPr>
          <p:cNvSpPr txBox="1"/>
          <p:nvPr/>
        </p:nvSpPr>
        <p:spPr>
          <a:xfrm>
            <a:off x="76200" y="1098708"/>
            <a:ext cx="9067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they told David, saying, “Look, the Philistines are fighting against 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Keilah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they are robbing the threshing floors.” 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David inquired of the Lord, saying, “Shall I go and attack these Philistines?” And the Lord said to David, “Go and attack the Philistines, and save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Keilah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David’s men said to him, “Look, we are afraid here in Judah. How much more then if we go to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Keilah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against the armies of the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Philistines?”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inquired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again. And the Lord answered him and said, “Arise, go down to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Keilah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For I will deliver the Philistines into your hand.” 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David and his men went to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Keilah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 fought with the Philistines, struck them with a mighty blow, and took away their livestock. So David saved the inhabitants of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Keilah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4A814-0AD3-E140-AEBD-783A2378B89A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527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422F6C-17C4-734F-A3FB-274A44340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" y="-18422"/>
            <a:ext cx="3968311" cy="306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1BC0E3-D117-A04B-BE35-0CE1B0F56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2000"/>
          <a:stretch/>
        </p:blipFill>
        <p:spPr>
          <a:xfrm>
            <a:off x="4038600" y="3352800"/>
            <a:ext cx="5080000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8BF095-6394-2441-AADA-4EE2AA737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" y="3048000"/>
            <a:ext cx="3810000" cy="381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691C59-5715-8E41-803B-3ACA2ADB226C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1E3957-5F08-D44F-BF84-075C1A8CC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37" y="-76200"/>
            <a:ext cx="4469563" cy="3347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F16A1C-B6D2-274F-96DB-30F2E9936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08029"/>
            <a:ext cx="4953000" cy="54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Chronicles 12:16-18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D2199-910C-634C-A71C-8A50D295DB32}"/>
              </a:ext>
            </a:extLst>
          </p:cNvPr>
          <p:cNvSpPr txBox="1"/>
          <p:nvPr/>
        </p:nvSpPr>
        <p:spPr>
          <a:xfrm>
            <a:off x="304800" y="1568708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some of the sons of Benjamin and Judah came to David at the stronghold.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David went out to meet them, and answered and said to them, “If you have come peaceably to me to help me, my heart will be united with you; but if to betray me to my enemies, since there is no wrong in my hands, may the God of our fathers look and bring judgment.”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the Spirit came upon 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Amasai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chief of the captains, and he said: “We are yours, O David; we are on your side, O son of Jesse! Peace, peace to you, and peace to your helpers! For your God helps you.” So David received them, and made them captains of the troop. </a:t>
            </a:r>
          </a:p>
        </p:txBody>
      </p:sp>
    </p:spTree>
    <p:extLst>
      <p:ext uri="{BB962C8B-B14F-4D97-AF65-F5344CB8AC3E}">
        <p14:creationId xmlns:p14="http://schemas.microsoft.com/office/powerpoint/2010/main" val="274996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r>
              <a:rPr lang="en-US" sz="6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What Are Main Points?</a:t>
            </a:r>
          </a:p>
        </p:txBody>
      </p:sp>
    </p:spTree>
    <p:extLst>
      <p:ext uri="{BB962C8B-B14F-4D97-AF65-F5344CB8AC3E}">
        <p14:creationId xmlns:p14="http://schemas.microsoft.com/office/powerpoint/2010/main" val="377482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81719</TotalTime>
  <Words>373</Words>
  <Application>Microsoft Macintosh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David Fleeing Saul</vt:lpstr>
      <vt:lpstr>Saul’s Children Favoring David</vt:lpstr>
      <vt:lpstr>1 Samuel 21</vt:lpstr>
      <vt:lpstr>PowerPoint Presentation</vt:lpstr>
      <vt:lpstr>1 Samuel 22</vt:lpstr>
      <vt:lpstr>1 Samuel 23</vt:lpstr>
      <vt:lpstr>PowerPoint Presentation</vt:lpstr>
      <vt:lpstr>1 Chronicles 12:16-18</vt:lpstr>
      <vt:lpstr>What Are Main Points?</vt:lpstr>
      <vt:lpstr>PowerPoint Presentation</vt:lpstr>
      <vt:lpstr>PowerPoint Presentation</vt:lpstr>
      <vt:lpstr>PowerPoint Presentation</vt:lpstr>
      <vt:lpstr>PowerPoint Presentation</vt:lpstr>
      <vt:lpstr>For Sunday (February 20, 2022)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Harry Osborne</dc:creator>
  <cp:keywords/>
  <dc:description/>
  <cp:lastModifiedBy>Harry Osborne</cp:lastModifiedBy>
  <cp:revision>65</cp:revision>
  <dcterms:created xsi:type="dcterms:W3CDTF">2011-06-04T16:53:07Z</dcterms:created>
  <dcterms:modified xsi:type="dcterms:W3CDTF">2022-02-16T21:01:01Z</dcterms:modified>
  <cp:category/>
</cp:coreProperties>
</file>