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613" r:id="rId3"/>
    <p:sldId id="614" r:id="rId4"/>
    <p:sldId id="618" r:id="rId5"/>
    <p:sldId id="620" r:id="rId6"/>
    <p:sldId id="622" r:id="rId7"/>
    <p:sldId id="623" r:id="rId8"/>
    <p:sldId id="624" r:id="rId9"/>
    <p:sldId id="337" r:id="rId10"/>
    <p:sldId id="617" r:id="rId11"/>
    <p:sldId id="589" r:id="rId12"/>
    <p:sldId id="590" r:id="rId13"/>
    <p:sldId id="340"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D6FF"/>
    <a:srgbClr val="000000"/>
    <a:srgbClr val="FFFD78"/>
    <a:srgbClr val="FF8AD8"/>
    <a:srgbClr val="00FDFF"/>
    <a:srgbClr val="73FEFF"/>
    <a:srgbClr val="FFFFFF"/>
    <a:srgbClr val="996633"/>
    <a:srgbClr val="573A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41"/>
    <p:restoredTop sz="96405"/>
  </p:normalViewPr>
  <p:slideViewPr>
    <p:cSldViewPr>
      <p:cViewPr varScale="1">
        <p:scale>
          <a:sx n="118" d="100"/>
          <a:sy n="118" d="100"/>
        </p:scale>
        <p:origin x="148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901FED-B976-9743-946F-3B425A0561A6}" type="datetimeFigureOut">
              <a:rPr lang="en-US" smtClean="0"/>
              <a:t>2/19/2022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92D049-94EE-434B-B067-5B0D2BBD9009}" type="slidenum">
              <a:rPr lang="en-US" smtClean="0"/>
              <a:t>‹#›</a:t>
            </a:fld>
            <a:endParaRPr lang="en-US" dirty="0"/>
          </a:p>
        </p:txBody>
      </p:sp>
    </p:spTree>
    <p:extLst>
      <p:ext uri="{BB962C8B-B14F-4D97-AF65-F5344CB8AC3E}">
        <p14:creationId xmlns:p14="http://schemas.microsoft.com/office/powerpoint/2010/main" val="204004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5D32FA-52F2-4016-BB42-1F99F8F28128}" type="datetimeFigureOut">
              <a:rPr lang="en-US" smtClean="0"/>
              <a:t>2/19/2022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4F365-D2D6-4158-91AD-588385D5C18E}" type="slidenum">
              <a:rPr lang="en-US" smtClean="0"/>
              <a:t>‹#›</a:t>
            </a:fld>
            <a:endParaRPr lang="en-US" dirty="0"/>
          </a:p>
        </p:txBody>
      </p:sp>
    </p:spTree>
    <p:extLst>
      <p:ext uri="{BB962C8B-B14F-4D97-AF65-F5344CB8AC3E}">
        <p14:creationId xmlns:p14="http://schemas.microsoft.com/office/powerpoint/2010/main" val="1230766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D32FA-52F2-4016-BB42-1F99F8F28128}" type="datetimeFigureOut">
              <a:rPr lang="en-US" smtClean="0"/>
              <a:t>2/19/2022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4F365-D2D6-4158-91AD-588385D5C18E}" type="slidenum">
              <a:rPr lang="en-US" smtClean="0"/>
              <a:t>‹#›</a:t>
            </a:fld>
            <a:endParaRPr lang="en-US" dirty="0"/>
          </a:p>
        </p:txBody>
      </p:sp>
    </p:spTree>
    <p:extLst>
      <p:ext uri="{BB962C8B-B14F-4D97-AF65-F5344CB8AC3E}">
        <p14:creationId xmlns:p14="http://schemas.microsoft.com/office/powerpoint/2010/main" val="4048530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D32FA-52F2-4016-BB42-1F99F8F28128}" type="datetimeFigureOut">
              <a:rPr lang="en-US" smtClean="0"/>
              <a:t>2/19/2022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4F365-D2D6-4158-91AD-588385D5C18E}" type="slidenum">
              <a:rPr lang="en-US" smtClean="0"/>
              <a:t>‹#›</a:t>
            </a:fld>
            <a:endParaRPr lang="en-US" dirty="0"/>
          </a:p>
        </p:txBody>
      </p:sp>
    </p:spTree>
    <p:extLst>
      <p:ext uri="{BB962C8B-B14F-4D97-AF65-F5344CB8AC3E}">
        <p14:creationId xmlns:p14="http://schemas.microsoft.com/office/powerpoint/2010/main" val="2954748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hape 8"/>
          <p:cNvSpPr>
            <a:spLocks noGrp="1"/>
          </p:cNvSpPr>
          <p:nvPr>
            <p:ph type="title"/>
          </p:nvPr>
        </p:nvSpPr>
        <p:spPr>
          <a:xfrm>
            <a:off x="892969" y="4813102"/>
            <a:ext cx="7358063" cy="875109"/>
          </a:xfrm>
          <a:prstGeom prst="rect">
            <a:avLst/>
          </a:prstGeom>
        </p:spPr>
        <p:txBody>
          <a:bodyPr/>
          <a:lstStyle>
            <a:lvl1pPr>
              <a:lnSpc>
                <a:spcPct val="80000"/>
              </a:lnSpc>
              <a:defRPr>
                <a:solidFill>
                  <a:srgbClr val="3E382B"/>
                </a:solidFill>
                <a:effectLst>
                  <a:outerShdw blurRad="38100" dist="12700" dir="5400000" rotWithShape="0">
                    <a:srgbClr val="E0DEC7">
                      <a:alpha val="80000"/>
                    </a:srgbClr>
                  </a:outerShdw>
                </a:effectLst>
              </a:defRPr>
            </a:lvl1pPr>
          </a:lstStyle>
          <a:p>
            <a:pPr lvl="0">
              <a:defRPr sz="1800" spc="0">
                <a:solidFill>
                  <a:srgbClr val="000000"/>
                </a:solidFill>
                <a:effectLst/>
              </a:defRPr>
            </a:pPr>
            <a:r>
              <a:rPr sz="4922" spc="49">
                <a:solidFill>
                  <a:srgbClr val="3E382B"/>
                </a:solidFill>
                <a:effectLst>
                  <a:outerShdw blurRad="38100" dist="12700" dir="5400000" rotWithShape="0">
                    <a:srgbClr val="E0DEC7">
                      <a:alpha val="80000"/>
                    </a:srgbClr>
                  </a:outerShdw>
                </a:effectLst>
              </a:rPr>
              <a:t>Title Text</a:t>
            </a:r>
          </a:p>
        </p:txBody>
      </p:sp>
      <p:sp>
        <p:nvSpPr>
          <p:cNvPr id="9" name="Shape 9"/>
          <p:cNvSpPr>
            <a:spLocks noGrp="1"/>
          </p:cNvSpPr>
          <p:nvPr>
            <p:ph type="body" idx="1"/>
          </p:nvPr>
        </p:nvSpPr>
        <p:spPr>
          <a:xfrm>
            <a:off x="892969" y="5679281"/>
            <a:ext cx="7358063" cy="875109"/>
          </a:xfrm>
          <a:prstGeom prst="rect">
            <a:avLst/>
          </a:prstGeom>
        </p:spPr>
        <p:txBody>
          <a:bodyPr anchor="t"/>
          <a:lstStyle>
            <a:lvl1pPr marL="0" indent="0" algn="ctr">
              <a:spcBef>
                <a:spcPts val="422"/>
              </a:spcBef>
              <a:buSzTx/>
              <a:buFontTx/>
              <a:buNone/>
              <a:defRPr spc="25">
                <a:solidFill>
                  <a:srgbClr val="3E382B"/>
                </a:solidFill>
                <a:effectLst>
                  <a:outerShdw blurRad="38100" dist="12700" dir="5400000" rotWithShape="0">
                    <a:srgbClr val="E0DEC7">
                      <a:alpha val="80000"/>
                    </a:srgbClr>
                  </a:outerShdw>
                </a:effectLst>
                <a:latin typeface="+mn-lt"/>
                <a:ea typeface="+mn-ea"/>
                <a:cs typeface="+mn-cs"/>
                <a:sym typeface="American Typewriter"/>
              </a:defRPr>
            </a:lvl1pPr>
            <a:lvl2pPr marL="0" indent="160729" algn="ctr">
              <a:spcBef>
                <a:spcPts val="422"/>
              </a:spcBef>
              <a:buSzTx/>
              <a:buFontTx/>
              <a:buNone/>
              <a:defRPr spc="25">
                <a:solidFill>
                  <a:srgbClr val="3E382B"/>
                </a:solidFill>
                <a:effectLst>
                  <a:outerShdw blurRad="38100" dist="12700" dir="5400000" rotWithShape="0">
                    <a:srgbClr val="E0DEC7">
                      <a:alpha val="80000"/>
                    </a:srgbClr>
                  </a:outerShdw>
                </a:effectLst>
                <a:latin typeface="+mn-lt"/>
                <a:ea typeface="+mn-ea"/>
                <a:cs typeface="+mn-cs"/>
                <a:sym typeface="American Typewriter"/>
              </a:defRPr>
            </a:lvl2pPr>
            <a:lvl3pPr marL="0" indent="321457" algn="ctr">
              <a:spcBef>
                <a:spcPts val="422"/>
              </a:spcBef>
              <a:buSzTx/>
              <a:buFontTx/>
              <a:buNone/>
              <a:defRPr spc="25">
                <a:solidFill>
                  <a:srgbClr val="3E382B"/>
                </a:solidFill>
                <a:effectLst>
                  <a:outerShdw blurRad="38100" dist="12700" dir="5400000" rotWithShape="0">
                    <a:srgbClr val="E0DEC7">
                      <a:alpha val="80000"/>
                    </a:srgbClr>
                  </a:outerShdw>
                </a:effectLst>
                <a:latin typeface="+mn-lt"/>
                <a:ea typeface="+mn-ea"/>
                <a:cs typeface="+mn-cs"/>
                <a:sym typeface="American Typewriter"/>
              </a:defRPr>
            </a:lvl3pPr>
            <a:lvl4pPr marL="0" indent="482186" algn="ctr">
              <a:spcBef>
                <a:spcPts val="422"/>
              </a:spcBef>
              <a:buSzTx/>
              <a:buFontTx/>
              <a:buNone/>
              <a:defRPr spc="25">
                <a:solidFill>
                  <a:srgbClr val="3E382B"/>
                </a:solidFill>
                <a:effectLst>
                  <a:outerShdw blurRad="38100" dist="12700" dir="5400000" rotWithShape="0">
                    <a:srgbClr val="E0DEC7">
                      <a:alpha val="80000"/>
                    </a:srgbClr>
                  </a:outerShdw>
                </a:effectLst>
                <a:latin typeface="+mn-lt"/>
                <a:ea typeface="+mn-ea"/>
                <a:cs typeface="+mn-cs"/>
                <a:sym typeface="American Typewriter"/>
              </a:defRPr>
            </a:lvl4pPr>
            <a:lvl5pPr marL="0" indent="642915" algn="ctr">
              <a:spcBef>
                <a:spcPts val="422"/>
              </a:spcBef>
              <a:buSzTx/>
              <a:buFontTx/>
              <a:buNone/>
              <a:defRPr spc="25">
                <a:solidFill>
                  <a:srgbClr val="3E382B"/>
                </a:solidFill>
                <a:effectLst>
                  <a:outerShdw blurRad="38100" dist="12700" dir="5400000" rotWithShape="0">
                    <a:srgbClr val="E0DEC7">
                      <a:alpha val="80000"/>
                    </a:srgbClr>
                  </a:outerShdw>
                </a:effectLst>
                <a:latin typeface="+mn-lt"/>
                <a:ea typeface="+mn-ea"/>
                <a:cs typeface="+mn-cs"/>
                <a:sym typeface="American Typewriter"/>
              </a:defRPr>
            </a:lvl5pPr>
          </a:lstStyle>
          <a:p>
            <a:pPr lvl="0">
              <a:defRPr sz="1800" spc="0">
                <a:solidFill>
                  <a:srgbClr val="000000"/>
                </a:solidFill>
                <a:effectLst/>
              </a:defRPr>
            </a:pPr>
            <a:r>
              <a:rPr sz="2531" spc="25">
                <a:solidFill>
                  <a:srgbClr val="3E382B"/>
                </a:solidFill>
                <a:effectLst>
                  <a:outerShdw blurRad="38100" dist="12700" dir="5400000" rotWithShape="0">
                    <a:srgbClr val="E0DEC7">
                      <a:alpha val="80000"/>
                    </a:srgbClr>
                  </a:outerShdw>
                </a:effectLst>
              </a:rPr>
              <a:t>Body Level One</a:t>
            </a:r>
          </a:p>
          <a:p>
            <a:pPr lvl="1">
              <a:defRPr sz="1800" spc="0">
                <a:solidFill>
                  <a:srgbClr val="000000"/>
                </a:solidFill>
                <a:effectLst/>
              </a:defRPr>
            </a:pPr>
            <a:r>
              <a:rPr sz="2531" spc="25">
                <a:solidFill>
                  <a:srgbClr val="3E382B"/>
                </a:solidFill>
                <a:effectLst>
                  <a:outerShdw blurRad="38100" dist="12700" dir="5400000" rotWithShape="0">
                    <a:srgbClr val="E0DEC7">
                      <a:alpha val="80000"/>
                    </a:srgbClr>
                  </a:outerShdw>
                </a:effectLst>
              </a:rPr>
              <a:t>Body Level Two</a:t>
            </a:r>
          </a:p>
          <a:p>
            <a:pPr lvl="2">
              <a:defRPr sz="1800" spc="0">
                <a:solidFill>
                  <a:srgbClr val="000000"/>
                </a:solidFill>
                <a:effectLst/>
              </a:defRPr>
            </a:pPr>
            <a:r>
              <a:rPr sz="2531" spc="25">
                <a:solidFill>
                  <a:srgbClr val="3E382B"/>
                </a:solidFill>
                <a:effectLst>
                  <a:outerShdw blurRad="38100" dist="12700" dir="5400000" rotWithShape="0">
                    <a:srgbClr val="E0DEC7">
                      <a:alpha val="80000"/>
                    </a:srgbClr>
                  </a:outerShdw>
                </a:effectLst>
              </a:rPr>
              <a:t>Body Level Three</a:t>
            </a:r>
          </a:p>
          <a:p>
            <a:pPr lvl="3">
              <a:defRPr sz="1800" spc="0">
                <a:solidFill>
                  <a:srgbClr val="000000"/>
                </a:solidFill>
                <a:effectLst/>
              </a:defRPr>
            </a:pPr>
            <a:r>
              <a:rPr sz="2531" spc="25">
                <a:solidFill>
                  <a:srgbClr val="3E382B"/>
                </a:solidFill>
                <a:effectLst>
                  <a:outerShdw blurRad="38100" dist="12700" dir="5400000" rotWithShape="0">
                    <a:srgbClr val="E0DEC7">
                      <a:alpha val="80000"/>
                    </a:srgbClr>
                  </a:outerShdw>
                </a:effectLst>
              </a:rPr>
              <a:t>Body Level Four</a:t>
            </a:r>
          </a:p>
          <a:p>
            <a:pPr lvl="4">
              <a:defRPr sz="1800" spc="0">
                <a:solidFill>
                  <a:srgbClr val="000000"/>
                </a:solidFill>
                <a:effectLst/>
              </a:defRPr>
            </a:pPr>
            <a:r>
              <a:rPr sz="2531" spc="25">
                <a:solidFill>
                  <a:srgbClr val="3E382B"/>
                </a:solidFill>
                <a:effectLst>
                  <a:outerShdw blurRad="38100" dist="12700" dir="5400000" rotWithShape="0">
                    <a:srgbClr val="E0DEC7">
                      <a:alpha val="80000"/>
                    </a:srgbClr>
                  </a:outerShdw>
                </a:effectLst>
              </a:rPr>
              <a:t>Body Level Five</a:t>
            </a:r>
          </a:p>
        </p:txBody>
      </p:sp>
    </p:spTree>
    <p:extLst>
      <p:ext uri="{BB962C8B-B14F-4D97-AF65-F5344CB8AC3E}">
        <p14:creationId xmlns:p14="http://schemas.microsoft.com/office/powerpoint/2010/main" val="57023255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D32FA-52F2-4016-BB42-1F99F8F28128}" type="datetimeFigureOut">
              <a:rPr lang="en-US" smtClean="0"/>
              <a:t>2/19/2022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4F365-D2D6-4158-91AD-588385D5C18E}" type="slidenum">
              <a:rPr lang="en-US" smtClean="0"/>
              <a:t>‹#›</a:t>
            </a:fld>
            <a:endParaRPr lang="en-US" dirty="0"/>
          </a:p>
        </p:txBody>
      </p:sp>
    </p:spTree>
    <p:extLst>
      <p:ext uri="{BB962C8B-B14F-4D97-AF65-F5344CB8AC3E}">
        <p14:creationId xmlns:p14="http://schemas.microsoft.com/office/powerpoint/2010/main" val="49016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5D32FA-52F2-4016-BB42-1F99F8F28128}" type="datetimeFigureOut">
              <a:rPr lang="en-US" smtClean="0"/>
              <a:t>2/19/2022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4F365-D2D6-4158-91AD-588385D5C18E}" type="slidenum">
              <a:rPr lang="en-US" smtClean="0"/>
              <a:t>‹#›</a:t>
            </a:fld>
            <a:endParaRPr lang="en-US" dirty="0"/>
          </a:p>
        </p:txBody>
      </p:sp>
    </p:spTree>
    <p:extLst>
      <p:ext uri="{BB962C8B-B14F-4D97-AF65-F5344CB8AC3E}">
        <p14:creationId xmlns:p14="http://schemas.microsoft.com/office/powerpoint/2010/main" val="560269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5D32FA-52F2-4016-BB42-1F99F8F28128}" type="datetimeFigureOut">
              <a:rPr lang="en-US" smtClean="0"/>
              <a:t>2/19/2022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4F365-D2D6-4158-91AD-588385D5C18E}" type="slidenum">
              <a:rPr lang="en-US" smtClean="0"/>
              <a:t>‹#›</a:t>
            </a:fld>
            <a:endParaRPr lang="en-US" dirty="0"/>
          </a:p>
        </p:txBody>
      </p:sp>
    </p:spTree>
    <p:extLst>
      <p:ext uri="{BB962C8B-B14F-4D97-AF65-F5344CB8AC3E}">
        <p14:creationId xmlns:p14="http://schemas.microsoft.com/office/powerpoint/2010/main" val="365167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5D32FA-52F2-4016-BB42-1F99F8F28128}" type="datetimeFigureOut">
              <a:rPr lang="en-US" smtClean="0"/>
              <a:t>2/19/2022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54F365-D2D6-4158-91AD-588385D5C18E}" type="slidenum">
              <a:rPr lang="en-US" smtClean="0"/>
              <a:t>‹#›</a:t>
            </a:fld>
            <a:endParaRPr lang="en-US" dirty="0"/>
          </a:p>
        </p:txBody>
      </p:sp>
    </p:spTree>
    <p:extLst>
      <p:ext uri="{BB962C8B-B14F-4D97-AF65-F5344CB8AC3E}">
        <p14:creationId xmlns:p14="http://schemas.microsoft.com/office/powerpoint/2010/main" val="2893408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5D32FA-52F2-4016-BB42-1F99F8F28128}" type="datetimeFigureOut">
              <a:rPr lang="en-US" smtClean="0"/>
              <a:t>2/19/2022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54F365-D2D6-4158-91AD-588385D5C18E}" type="slidenum">
              <a:rPr lang="en-US" smtClean="0"/>
              <a:t>‹#›</a:t>
            </a:fld>
            <a:endParaRPr lang="en-US" dirty="0"/>
          </a:p>
        </p:txBody>
      </p:sp>
    </p:spTree>
    <p:extLst>
      <p:ext uri="{BB962C8B-B14F-4D97-AF65-F5344CB8AC3E}">
        <p14:creationId xmlns:p14="http://schemas.microsoft.com/office/powerpoint/2010/main" val="2785169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D32FA-52F2-4016-BB42-1F99F8F28128}" type="datetimeFigureOut">
              <a:rPr lang="en-US" smtClean="0"/>
              <a:t>2/19/2022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54F365-D2D6-4158-91AD-588385D5C18E}" type="slidenum">
              <a:rPr lang="en-US" smtClean="0"/>
              <a:t>‹#›</a:t>
            </a:fld>
            <a:endParaRPr lang="en-US" dirty="0"/>
          </a:p>
        </p:txBody>
      </p:sp>
    </p:spTree>
    <p:extLst>
      <p:ext uri="{BB962C8B-B14F-4D97-AF65-F5344CB8AC3E}">
        <p14:creationId xmlns:p14="http://schemas.microsoft.com/office/powerpoint/2010/main" val="339539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D32FA-52F2-4016-BB42-1F99F8F28128}" type="datetimeFigureOut">
              <a:rPr lang="en-US" smtClean="0"/>
              <a:t>2/19/2022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4F365-D2D6-4158-91AD-588385D5C18E}" type="slidenum">
              <a:rPr lang="en-US" smtClean="0"/>
              <a:t>‹#›</a:t>
            </a:fld>
            <a:endParaRPr lang="en-US" dirty="0"/>
          </a:p>
        </p:txBody>
      </p:sp>
    </p:spTree>
    <p:extLst>
      <p:ext uri="{BB962C8B-B14F-4D97-AF65-F5344CB8AC3E}">
        <p14:creationId xmlns:p14="http://schemas.microsoft.com/office/powerpoint/2010/main" val="3600900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D32FA-52F2-4016-BB42-1F99F8F28128}" type="datetimeFigureOut">
              <a:rPr lang="en-US" smtClean="0"/>
              <a:t>2/19/2022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4F365-D2D6-4158-91AD-588385D5C18E}" type="slidenum">
              <a:rPr lang="en-US" smtClean="0"/>
              <a:t>‹#›</a:t>
            </a:fld>
            <a:endParaRPr lang="en-US" dirty="0"/>
          </a:p>
        </p:txBody>
      </p:sp>
    </p:spTree>
    <p:extLst>
      <p:ext uri="{BB962C8B-B14F-4D97-AF65-F5344CB8AC3E}">
        <p14:creationId xmlns:p14="http://schemas.microsoft.com/office/powerpoint/2010/main" val="981721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0000">
              <a:srgbClr val="573A1D"/>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itchFamily="18" charset="0"/>
              </a:defRPr>
            </a:lvl1pPr>
          </a:lstStyle>
          <a:p>
            <a:fld id="{155D32FA-52F2-4016-BB42-1F99F8F28128}" type="datetimeFigureOut">
              <a:rPr lang="en-US" smtClean="0"/>
              <a:pPr/>
              <a:t>2/19/2022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itchFamily="18"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itchFamily="18" charset="0"/>
              </a:defRPr>
            </a:lvl1pPr>
          </a:lstStyle>
          <a:p>
            <a:fld id="{4B54F365-D2D6-4158-91AD-588385D5C18E}" type="slidenum">
              <a:rPr lang="en-US" smtClean="0"/>
              <a:pPr/>
              <a:t>‹#›</a:t>
            </a:fld>
            <a:endParaRPr lang="en-US" dirty="0"/>
          </a:p>
        </p:txBody>
      </p:sp>
    </p:spTree>
    <p:extLst>
      <p:ext uri="{BB962C8B-B14F-4D97-AF65-F5344CB8AC3E}">
        <p14:creationId xmlns:p14="http://schemas.microsoft.com/office/powerpoint/2010/main" val="3031024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Times New Roman"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6890" y="0"/>
            <a:ext cx="4617110" cy="3352800"/>
          </a:xfrm>
        </p:spPr>
        <p:txBody>
          <a:bodyPr>
            <a:normAutofit/>
          </a:bodyPr>
          <a:lstStyle/>
          <a:p>
            <a:r>
              <a:rPr lang="en-US" sz="7200" b="1" dirty="0">
                <a:solidFill>
                  <a:srgbClr val="FFFF00"/>
                </a:solidFill>
                <a:effectLst>
                  <a:outerShdw blurRad="50800" dist="50800" dir="5400000" algn="ctr" rotWithShape="0">
                    <a:schemeClr val="tx1"/>
                  </a:outerShdw>
                </a:effectLst>
              </a:rPr>
              <a:t>Joshua –</a:t>
            </a:r>
            <a:br>
              <a:rPr lang="en-US" sz="7200" b="1" dirty="0">
                <a:solidFill>
                  <a:srgbClr val="FFFF00"/>
                </a:solidFill>
                <a:effectLst>
                  <a:outerShdw blurRad="50800" dist="50800" dir="5400000" algn="ctr" rotWithShape="0">
                    <a:schemeClr val="tx1"/>
                  </a:outerShdw>
                </a:effectLst>
              </a:rPr>
            </a:br>
            <a:r>
              <a:rPr lang="en-US" sz="7200" b="1" dirty="0">
                <a:solidFill>
                  <a:srgbClr val="FFFF00"/>
                </a:solidFill>
                <a:effectLst>
                  <a:outerShdw blurRad="50800" dist="50800" dir="5400000" algn="ctr" rotWithShape="0">
                    <a:schemeClr val="tx1"/>
                  </a:outerShdw>
                </a:effectLst>
              </a:rPr>
              <a:t>1</a:t>
            </a:r>
            <a:r>
              <a:rPr lang="en-US" sz="7200" b="1" baseline="30000" dirty="0">
                <a:solidFill>
                  <a:srgbClr val="FFFF00"/>
                </a:solidFill>
                <a:effectLst>
                  <a:outerShdw blurRad="50800" dist="50800" dir="5400000" algn="ctr" rotWithShape="0">
                    <a:schemeClr val="tx1"/>
                  </a:outerShdw>
                </a:effectLst>
              </a:rPr>
              <a:t>st</a:t>
            </a:r>
            <a:r>
              <a:rPr lang="en-US" sz="7200" b="1" dirty="0">
                <a:solidFill>
                  <a:srgbClr val="FFFF00"/>
                </a:solidFill>
                <a:effectLst>
                  <a:outerShdw blurRad="50800" dist="50800" dir="5400000" algn="ctr" rotWithShape="0">
                    <a:schemeClr val="tx1"/>
                  </a:outerShdw>
                </a:effectLst>
              </a:rPr>
              <a:t> Samuel</a:t>
            </a:r>
          </a:p>
        </p:txBody>
      </p:sp>
      <p:sp>
        <p:nvSpPr>
          <p:cNvPr id="3" name="Subtitle 2"/>
          <p:cNvSpPr>
            <a:spLocks noGrp="1"/>
          </p:cNvSpPr>
          <p:nvPr>
            <p:ph type="subTitle" idx="1"/>
          </p:nvPr>
        </p:nvSpPr>
        <p:spPr>
          <a:xfrm>
            <a:off x="4438118" y="4495800"/>
            <a:ext cx="4705881" cy="2209800"/>
          </a:xfrm>
        </p:spPr>
        <p:txBody>
          <a:bodyPr anchor="ctr">
            <a:normAutofit/>
          </a:bodyPr>
          <a:lstStyle/>
          <a:p>
            <a:r>
              <a:rPr lang="en-US" sz="4800" b="1" i="1" dirty="0">
                <a:solidFill>
                  <a:srgbClr val="FFFFFF"/>
                </a:solidFill>
                <a:effectLst>
                  <a:outerShdw blurRad="50800" dist="50800" dir="5400000" algn="ctr" rotWithShape="0">
                    <a:schemeClr val="tx1"/>
                  </a:outerShdw>
                </a:effectLst>
              </a:rPr>
              <a:t>Lesson </a:t>
            </a:r>
            <a:r>
              <a:rPr lang="en-US" sz="4800" b="1" i="1" baseline="30000" dirty="0" smtClean="0">
                <a:solidFill>
                  <a:srgbClr val="FFFFFF"/>
                </a:solidFill>
                <a:effectLst>
                  <a:outerShdw blurRad="50800" dist="50800" dir="5400000" algn="ctr" rotWithShape="0">
                    <a:schemeClr val="tx1"/>
                  </a:outerShdw>
                </a:effectLst>
              </a:rPr>
              <a:t>#</a:t>
            </a:r>
            <a:r>
              <a:rPr lang="en-US" sz="4800" b="1" i="1" dirty="0" smtClean="0">
                <a:solidFill>
                  <a:srgbClr val="FFFFFF"/>
                </a:solidFill>
                <a:effectLst>
                  <a:outerShdw blurRad="50800" dist="50800" dir="5400000" algn="ctr" rotWithShape="0">
                    <a:schemeClr val="tx1"/>
                  </a:outerShdw>
                </a:effectLst>
              </a:rPr>
              <a:t>24</a:t>
            </a:r>
            <a:endParaRPr lang="en-US" sz="4800" b="1" i="1" dirty="0">
              <a:solidFill>
                <a:srgbClr val="FFFFFF"/>
              </a:solidFill>
              <a:effectLst>
                <a:outerShdw blurRad="50800" dist="50800" dir="5400000" algn="ctr" rotWithShape="0">
                  <a:schemeClr val="tx1"/>
                </a:outerShdw>
              </a:effectLst>
            </a:endParaRPr>
          </a:p>
          <a:p>
            <a:endParaRPr lang="en-US" sz="1300" b="1" i="1" dirty="0">
              <a:solidFill>
                <a:srgbClr val="FFFFFF"/>
              </a:solidFill>
              <a:effectLst>
                <a:outerShdw blurRad="50800" dist="50800" dir="5400000" algn="ctr" rotWithShape="0">
                  <a:schemeClr val="tx1"/>
                </a:outerShdw>
              </a:effectLst>
            </a:endParaRPr>
          </a:p>
          <a:p>
            <a:pPr>
              <a:lnSpc>
                <a:spcPct val="120000"/>
              </a:lnSpc>
              <a:spcBef>
                <a:spcPts val="0"/>
              </a:spcBef>
            </a:pPr>
            <a:r>
              <a:rPr lang="en-US" sz="4800" b="1" dirty="0" smtClean="0">
                <a:solidFill>
                  <a:srgbClr val="FFFD78"/>
                </a:solidFill>
                <a:effectLst>
                  <a:outerShdw blurRad="50800" dist="50800" dir="5400000" algn="ctr" rotWithShape="0">
                    <a:schemeClr val="tx1"/>
                  </a:outerShdw>
                </a:effectLst>
              </a:rPr>
              <a:t>1Samuel 24 </a:t>
            </a:r>
            <a:r>
              <a:rPr lang="en-US" sz="4800" b="1" dirty="0">
                <a:solidFill>
                  <a:srgbClr val="FFFD78"/>
                </a:solidFill>
                <a:effectLst>
                  <a:outerShdw blurRad="50800" dist="50800" dir="5400000" algn="ctr" rotWithShape="0">
                    <a:schemeClr val="tx1"/>
                  </a:outerShdw>
                </a:effectLst>
              </a:rPr>
              <a:t>- </a:t>
            </a:r>
            <a:r>
              <a:rPr lang="en-US" sz="4800" b="1" dirty="0" smtClean="0">
                <a:solidFill>
                  <a:srgbClr val="FFFD78"/>
                </a:solidFill>
                <a:effectLst>
                  <a:outerShdw blurRad="50800" dist="50800" dir="5400000" algn="ctr" rotWithShape="0">
                    <a:schemeClr val="tx1"/>
                  </a:outerShdw>
                </a:effectLst>
              </a:rPr>
              <a:t>26</a:t>
            </a:r>
            <a:endParaRPr lang="en-US" sz="4800" b="1" dirty="0">
              <a:solidFill>
                <a:srgbClr val="FFFD78"/>
              </a:solidFill>
              <a:effectLst>
                <a:outerShdw blurRad="50800" dist="50800" dir="5400000" algn="ctr" rotWithShape="0">
                  <a:schemeClr val="tx1"/>
                </a:outerShdw>
              </a:effectLst>
            </a:endParaRPr>
          </a:p>
        </p:txBody>
      </p:sp>
      <p:pic>
        <p:nvPicPr>
          <p:cNvPr id="4" name="Picture 3"/>
          <p:cNvPicPr>
            <a:picLocks noChangeAspect="1"/>
          </p:cNvPicPr>
          <p:nvPr/>
        </p:nvPicPr>
        <p:blipFill>
          <a:blip r:embed="rId2"/>
          <a:stretch>
            <a:fillRect/>
          </a:stretch>
        </p:blipFill>
        <p:spPr>
          <a:xfrm>
            <a:off x="123769" y="152400"/>
            <a:ext cx="4314350" cy="6553200"/>
          </a:xfrm>
          <a:prstGeom prst="rect">
            <a:avLst/>
          </a:prstGeom>
        </p:spPr>
      </p:pic>
    </p:spTree>
    <p:extLst>
      <p:ext uri="{BB962C8B-B14F-4D97-AF65-F5344CB8AC3E}">
        <p14:creationId xmlns:p14="http://schemas.microsoft.com/office/powerpoint/2010/main" val="18626638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52400"/>
            <a:ext cx="8229600" cy="513908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5291480"/>
            <a:ext cx="8229600" cy="1384342"/>
          </a:xfrm>
          <a:prstGeom prst="rect">
            <a:avLst/>
          </a:prstGeom>
        </p:spPr>
      </p:pic>
    </p:spTree>
    <p:extLst>
      <p:ext uri="{BB962C8B-B14F-4D97-AF65-F5344CB8AC3E}">
        <p14:creationId xmlns:p14="http://schemas.microsoft.com/office/powerpoint/2010/main" val="3003130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1436483"/>
            <a:ext cx="8686800" cy="3985034"/>
          </a:xfrm>
          <a:prstGeom prst="rect">
            <a:avLst/>
          </a:prstGeom>
        </p:spPr>
      </p:pic>
    </p:spTree>
    <p:extLst>
      <p:ext uri="{BB962C8B-B14F-4D97-AF65-F5344CB8AC3E}">
        <p14:creationId xmlns:p14="http://schemas.microsoft.com/office/powerpoint/2010/main" val="4247853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1080283"/>
            <a:ext cx="8686800" cy="4697434"/>
          </a:xfrm>
          <a:prstGeom prst="rect">
            <a:avLst/>
          </a:prstGeom>
        </p:spPr>
      </p:pic>
    </p:spTree>
    <p:extLst>
      <p:ext uri="{BB962C8B-B14F-4D97-AF65-F5344CB8AC3E}">
        <p14:creationId xmlns:p14="http://schemas.microsoft.com/office/powerpoint/2010/main" val="8203193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2589507"/>
            <a:ext cx="8686800" cy="1678985"/>
          </a:xfrm>
          <a:prstGeom prst="rect">
            <a:avLst/>
          </a:prstGeom>
        </p:spPr>
      </p:pic>
    </p:spTree>
    <p:extLst>
      <p:ext uri="{BB962C8B-B14F-4D97-AF65-F5344CB8AC3E}">
        <p14:creationId xmlns:p14="http://schemas.microsoft.com/office/powerpoint/2010/main" val="2220850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75109"/>
          </a:xfrm>
        </p:spPr>
        <p:txBody>
          <a:bodyPr>
            <a:normAutofit/>
          </a:bodyPr>
          <a:lstStyle/>
          <a:p>
            <a:r>
              <a:rPr lang="en-US" sz="3797" b="1" dirty="0" smtClean="0">
                <a:solidFill>
                  <a:srgbClr val="5C0000"/>
                </a:solidFill>
                <a:effectLst>
                  <a:outerShdw blurRad="38100" dist="38100" dir="2700000" algn="tl">
                    <a:srgbClr val="000000">
                      <a:alpha val="43137"/>
                    </a:srgbClr>
                  </a:outerShdw>
                </a:effectLst>
                <a:cs typeface="Times New Roman" panose="02020603050405020304" pitchFamily="18" charset="0"/>
              </a:rPr>
              <a:t>Overview of 1 Samuel</a:t>
            </a:r>
            <a:endParaRPr lang="en-US" sz="3797" b="1" dirty="0">
              <a:solidFill>
                <a:srgbClr val="5C0000"/>
              </a:solidFill>
              <a:effectLst>
                <a:outerShdw blurRad="38100" dist="38100" dir="2700000" algn="tl">
                  <a:srgbClr val="000000">
                    <a:alpha val="43137"/>
                  </a:srgbClr>
                </a:outerShdw>
              </a:effectLst>
              <a:cs typeface="Times New Roman" panose="02020603050405020304" pitchFamily="18" charset="0"/>
            </a:endParaRPr>
          </a:p>
        </p:txBody>
      </p:sp>
      <p:sp>
        <p:nvSpPr>
          <p:cNvPr id="6" name="Text Placeholder 5"/>
          <p:cNvSpPr>
            <a:spLocks noGrp="1"/>
          </p:cNvSpPr>
          <p:nvPr>
            <p:ph type="body" idx="1"/>
          </p:nvPr>
        </p:nvSpPr>
        <p:spPr>
          <a:xfrm>
            <a:off x="0" y="1295400"/>
            <a:ext cx="9144000" cy="5562600"/>
          </a:xfrm>
          <a:solidFill>
            <a:schemeClr val="bg1">
              <a:lumMod val="95000"/>
            </a:schemeClr>
          </a:solidFill>
        </p:spPr>
        <p:txBody>
          <a:bodyPr>
            <a:noAutofit/>
          </a:bodyPr>
          <a:lstStyle/>
          <a:p>
            <a:pPr marL="328154" indent="-328154" algn="l" defTabSz="232164">
              <a:lnSpc>
                <a:spcPct val="97000"/>
              </a:lnSpc>
              <a:spcBef>
                <a:spcPts val="0"/>
              </a:spcBef>
              <a:spcAft>
                <a:spcPts val="300"/>
              </a:spcAft>
              <a:buClr>
                <a:srgbClr val="5C0000"/>
              </a:buClr>
              <a:buFont typeface="Arial" panose="020B0604020202020204" pitchFamily="34" charset="0"/>
              <a:buChar char="•"/>
            </a:pPr>
            <a:r>
              <a:rPr lang="en-US" sz="2700" b="1" dirty="0">
                <a:solidFill>
                  <a:srgbClr val="000000"/>
                </a:solidFill>
                <a:effectLst/>
                <a:latin typeface="Times New Roman"/>
                <a:cs typeface="Times New Roman"/>
              </a:rPr>
              <a:t>First Samuel </a:t>
            </a:r>
            <a:r>
              <a:rPr lang="en-US" sz="2700" dirty="0" smtClean="0">
                <a:solidFill>
                  <a:srgbClr val="000000"/>
                </a:solidFill>
                <a:effectLst/>
                <a:latin typeface="Times New Roman"/>
                <a:cs typeface="Times New Roman"/>
              </a:rPr>
              <a:t>records: </a:t>
            </a:r>
          </a:p>
          <a:p>
            <a:pPr marL="2842754" lvl="5" indent="-328154" defTabSz="232164">
              <a:lnSpc>
                <a:spcPct val="97000"/>
              </a:lnSpc>
              <a:spcBef>
                <a:spcPts val="0"/>
              </a:spcBef>
              <a:spcAft>
                <a:spcPts val="300"/>
              </a:spcAft>
              <a:buClr>
                <a:srgbClr val="5C0000"/>
              </a:buClr>
            </a:pPr>
            <a:r>
              <a:rPr lang="en-US" sz="2400" dirty="0" smtClean="0">
                <a:solidFill>
                  <a:srgbClr val="000000"/>
                </a:solidFill>
                <a:effectLst/>
                <a:latin typeface="Times New Roman"/>
                <a:cs typeface="Times New Roman"/>
              </a:rPr>
              <a:t>the birth, life and death of Samuel, the last judge</a:t>
            </a:r>
          </a:p>
          <a:p>
            <a:pPr marL="2842754" lvl="5" indent="-328154" defTabSz="232164">
              <a:lnSpc>
                <a:spcPct val="97000"/>
              </a:lnSpc>
              <a:spcBef>
                <a:spcPts val="0"/>
              </a:spcBef>
              <a:spcAft>
                <a:spcPts val="300"/>
              </a:spcAft>
              <a:buClr>
                <a:srgbClr val="5C0000"/>
              </a:buClr>
            </a:pPr>
            <a:r>
              <a:rPr lang="en-US" sz="2400" dirty="0" smtClean="0">
                <a:solidFill>
                  <a:srgbClr val="000000"/>
                </a:solidFill>
                <a:effectLst/>
                <a:latin typeface="Times New Roman"/>
                <a:cs typeface="Times New Roman"/>
              </a:rPr>
              <a:t>Israel demanding a king like the other nations</a:t>
            </a:r>
          </a:p>
          <a:p>
            <a:pPr marL="2842754" lvl="5" indent="-328154" defTabSz="232164">
              <a:lnSpc>
                <a:spcPct val="97000"/>
              </a:lnSpc>
              <a:spcBef>
                <a:spcPts val="0"/>
              </a:spcBef>
              <a:spcAft>
                <a:spcPts val="300"/>
              </a:spcAft>
              <a:buClr>
                <a:srgbClr val="5C0000"/>
              </a:buClr>
            </a:pPr>
            <a:r>
              <a:rPr lang="en-US" sz="2400" dirty="0" smtClean="0">
                <a:solidFill>
                  <a:srgbClr val="000000"/>
                </a:solidFill>
                <a:effectLst/>
                <a:latin typeface="Times New Roman"/>
                <a:cs typeface="Times New Roman"/>
              </a:rPr>
              <a:t>the </a:t>
            </a:r>
            <a:r>
              <a:rPr lang="en-US" sz="2400" dirty="0">
                <a:solidFill>
                  <a:srgbClr val="000000"/>
                </a:solidFill>
                <a:effectLst/>
                <a:latin typeface="Times New Roman"/>
                <a:cs typeface="Times New Roman"/>
              </a:rPr>
              <a:t>establishment of Israel's </a:t>
            </a:r>
            <a:r>
              <a:rPr lang="en-US" sz="2400" dirty="0" smtClean="0">
                <a:solidFill>
                  <a:srgbClr val="000000"/>
                </a:solidFill>
                <a:effectLst/>
                <a:latin typeface="Times New Roman"/>
                <a:cs typeface="Times New Roman"/>
              </a:rPr>
              <a:t>monarchy</a:t>
            </a:r>
          </a:p>
          <a:p>
            <a:pPr marL="2842754" lvl="5" indent="-328154" defTabSz="232164">
              <a:lnSpc>
                <a:spcPct val="97000"/>
              </a:lnSpc>
              <a:spcBef>
                <a:spcPts val="0"/>
              </a:spcBef>
              <a:spcAft>
                <a:spcPts val="300"/>
              </a:spcAft>
              <a:buClr>
                <a:srgbClr val="5C0000"/>
              </a:buClr>
            </a:pPr>
            <a:r>
              <a:rPr lang="en-US" sz="2400" dirty="0" smtClean="0">
                <a:solidFill>
                  <a:srgbClr val="000000"/>
                </a:solidFill>
                <a:latin typeface="Times New Roman"/>
                <a:cs typeface="Times New Roman"/>
              </a:rPr>
              <a:t>the rise and fall of Saul</a:t>
            </a:r>
          </a:p>
          <a:p>
            <a:pPr marL="2842754" lvl="5" indent="-328154" defTabSz="232164">
              <a:lnSpc>
                <a:spcPct val="97000"/>
              </a:lnSpc>
              <a:spcBef>
                <a:spcPts val="0"/>
              </a:spcBef>
              <a:spcAft>
                <a:spcPts val="300"/>
              </a:spcAft>
              <a:buClr>
                <a:srgbClr val="5C0000"/>
              </a:buClr>
            </a:pPr>
            <a:r>
              <a:rPr lang="en-US" sz="2400" dirty="0" smtClean="0">
                <a:solidFill>
                  <a:srgbClr val="000000"/>
                </a:solidFill>
                <a:effectLst/>
                <a:latin typeface="Times New Roman"/>
                <a:cs typeface="Times New Roman"/>
              </a:rPr>
              <a:t>the rise of David and his kingdom</a:t>
            </a:r>
          </a:p>
          <a:p>
            <a:pPr marL="2842754" lvl="5" indent="-328154" defTabSz="232164">
              <a:lnSpc>
                <a:spcPct val="97000"/>
              </a:lnSpc>
              <a:spcBef>
                <a:spcPts val="0"/>
              </a:spcBef>
              <a:spcAft>
                <a:spcPts val="300"/>
              </a:spcAft>
              <a:buClr>
                <a:srgbClr val="5C0000"/>
              </a:buClr>
            </a:pPr>
            <a:endParaRPr lang="en-US" sz="2400" dirty="0" smtClean="0">
              <a:solidFill>
                <a:srgbClr val="000000"/>
              </a:solidFill>
              <a:effectLst/>
              <a:latin typeface="Times New Roman"/>
              <a:cs typeface="Times New Roman"/>
            </a:endParaRPr>
          </a:p>
          <a:p>
            <a:pPr marL="328154" indent="-328154" algn="l" defTabSz="232164">
              <a:lnSpc>
                <a:spcPct val="97000"/>
              </a:lnSpc>
              <a:spcBef>
                <a:spcPts val="0"/>
              </a:spcBef>
              <a:spcAft>
                <a:spcPts val="300"/>
              </a:spcAft>
              <a:buClr>
                <a:srgbClr val="5C0000"/>
              </a:buClr>
              <a:buFont typeface="Arial" panose="020B0604020202020204" pitchFamily="34" charset="0"/>
              <a:buChar char="•"/>
            </a:pPr>
            <a:r>
              <a:rPr lang="en-US" sz="2700" b="1" dirty="0" smtClean="0">
                <a:solidFill>
                  <a:srgbClr val="000000"/>
                </a:solidFill>
                <a:effectLst/>
                <a:latin typeface="Times New Roman"/>
                <a:cs typeface="Times New Roman"/>
              </a:rPr>
              <a:t>Authorship</a:t>
            </a:r>
            <a:r>
              <a:rPr lang="en-US" sz="2700" b="1" dirty="0">
                <a:solidFill>
                  <a:srgbClr val="000000"/>
                </a:solidFill>
                <a:effectLst/>
                <a:latin typeface="Times New Roman"/>
                <a:cs typeface="Times New Roman"/>
              </a:rPr>
              <a:t>:</a:t>
            </a:r>
            <a:r>
              <a:rPr lang="en-US" sz="2700" dirty="0">
                <a:solidFill>
                  <a:srgbClr val="000000"/>
                </a:solidFill>
                <a:effectLst/>
                <a:latin typeface="Times New Roman"/>
                <a:cs typeface="Times New Roman"/>
              </a:rPr>
              <a:t> </a:t>
            </a:r>
            <a:r>
              <a:rPr lang="en-US" sz="2700" dirty="0" smtClean="0">
                <a:solidFill>
                  <a:srgbClr val="000000"/>
                </a:solidFill>
                <a:effectLst/>
                <a:latin typeface="Times New Roman"/>
                <a:cs typeface="Times New Roman"/>
              </a:rPr>
              <a:t>Unknown</a:t>
            </a:r>
            <a:endParaRPr lang="en-US" sz="2700" dirty="0">
              <a:solidFill>
                <a:srgbClr val="000000"/>
              </a:solidFill>
              <a:effectLst/>
              <a:latin typeface="Times New Roman"/>
              <a:cs typeface="Times New Roman"/>
            </a:endParaRPr>
          </a:p>
          <a:p>
            <a:pPr marL="2842754" lvl="5" indent="-328154" defTabSz="232164">
              <a:lnSpc>
                <a:spcPct val="97000"/>
              </a:lnSpc>
              <a:spcBef>
                <a:spcPts val="0"/>
              </a:spcBef>
              <a:spcAft>
                <a:spcPts val="300"/>
              </a:spcAft>
              <a:buClr>
                <a:srgbClr val="5C0000"/>
              </a:buClr>
            </a:pPr>
            <a:r>
              <a:rPr lang="en-US" sz="2400" dirty="0">
                <a:solidFill>
                  <a:srgbClr val="000000"/>
                </a:solidFill>
                <a:latin typeface="Times New Roman"/>
                <a:cs typeface="Times New Roman"/>
              </a:rPr>
              <a:t>Portions thought to be written by Samuel (1 Chron. </a:t>
            </a:r>
            <a:r>
              <a:rPr lang="en-US" sz="2400" dirty="0" smtClean="0">
                <a:solidFill>
                  <a:srgbClr val="000000"/>
                </a:solidFill>
                <a:latin typeface="Times New Roman"/>
                <a:cs typeface="Times New Roman"/>
              </a:rPr>
              <a:t>29:29)</a:t>
            </a:r>
          </a:p>
          <a:p>
            <a:pPr marL="2842754" lvl="5" indent="-328154" defTabSz="232164">
              <a:lnSpc>
                <a:spcPct val="97000"/>
              </a:lnSpc>
              <a:spcBef>
                <a:spcPts val="0"/>
              </a:spcBef>
              <a:spcAft>
                <a:spcPts val="300"/>
              </a:spcAft>
              <a:buClr>
                <a:srgbClr val="5C0000"/>
              </a:buClr>
            </a:pPr>
            <a:endParaRPr lang="en-US" sz="2400" dirty="0">
              <a:solidFill>
                <a:srgbClr val="000000"/>
              </a:solidFill>
              <a:latin typeface="Times New Roman"/>
              <a:cs typeface="Times New Roman"/>
            </a:endParaRPr>
          </a:p>
          <a:p>
            <a:pPr marL="328154" indent="-328154" algn="l" defTabSz="232164">
              <a:lnSpc>
                <a:spcPct val="97000"/>
              </a:lnSpc>
              <a:spcBef>
                <a:spcPts val="0"/>
              </a:spcBef>
              <a:spcAft>
                <a:spcPts val="300"/>
              </a:spcAft>
              <a:buClr>
                <a:srgbClr val="5C0000"/>
              </a:buClr>
              <a:buFont typeface="Arial" panose="020B0604020202020204" pitchFamily="34" charset="0"/>
              <a:buChar char="•"/>
            </a:pPr>
            <a:r>
              <a:rPr lang="en-US" sz="2700" b="1" dirty="0" smtClean="0">
                <a:solidFill>
                  <a:srgbClr val="000000"/>
                </a:solidFill>
                <a:effectLst/>
                <a:latin typeface="Times New Roman"/>
                <a:cs typeface="Times New Roman"/>
              </a:rPr>
              <a:t>Date span:</a:t>
            </a:r>
            <a:r>
              <a:rPr lang="en-US" sz="2700" dirty="0" smtClean="0">
                <a:solidFill>
                  <a:srgbClr val="000000"/>
                </a:solidFill>
                <a:effectLst/>
                <a:latin typeface="Times New Roman"/>
                <a:cs typeface="Times New Roman"/>
              </a:rPr>
              <a:t> 1105-970 B.C.</a:t>
            </a:r>
            <a:endParaRPr lang="en-US" sz="2700" dirty="0">
              <a:solidFill>
                <a:srgbClr val="000000"/>
              </a:solidFill>
              <a:effectLst/>
              <a:latin typeface="Times New Roman"/>
              <a:cs typeface="Times New Roman"/>
            </a:endParaRPr>
          </a:p>
        </p:txBody>
      </p:sp>
    </p:spTree>
    <p:extLst>
      <p:ext uri="{BB962C8B-B14F-4D97-AF65-F5344CB8AC3E}">
        <p14:creationId xmlns:p14="http://schemas.microsoft.com/office/powerpoint/2010/main" val="21120245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left)">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left)">
                                      <p:cBhvr>
                                        <p:cTn id="15" dur="500"/>
                                        <p:tgtEl>
                                          <p:spTgt spid="6">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left)">
                                      <p:cBhvr>
                                        <p:cTn id="18" dur="500"/>
                                        <p:tgtEl>
                                          <p:spTgt spid="6">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left)">
                                      <p:cBhvr>
                                        <p:cTn id="21" dur="500"/>
                                        <p:tgtEl>
                                          <p:spTgt spid="6">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wipe(left)">
                                      <p:cBhvr>
                                        <p:cTn id="24" dur="500"/>
                                        <p:tgtEl>
                                          <p:spTgt spid="6">
                                            <p:txEl>
                                              <p:pRg st="4" end="4"/>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left)">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wipe(left)">
                                      <p:cBhvr>
                                        <p:cTn id="32" dur="500"/>
                                        <p:tgtEl>
                                          <p:spTgt spid="6">
                                            <p:txEl>
                                              <p:pRg st="7" end="7"/>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wipe(left)">
                                      <p:cBhvr>
                                        <p:cTn id="35" dur="500"/>
                                        <p:tgtEl>
                                          <p:spTgt spid="6">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xEl>
                                              <p:pRg st="10" end="10"/>
                                            </p:txEl>
                                          </p:spTgt>
                                        </p:tgtEl>
                                        <p:attrNameLst>
                                          <p:attrName>style.visibility</p:attrName>
                                        </p:attrNameLst>
                                      </p:cBhvr>
                                      <p:to>
                                        <p:strVal val="visible"/>
                                      </p:to>
                                    </p:set>
                                    <p:animEffect transition="in" filter="wipe(left)">
                                      <p:cBhvr>
                                        <p:cTn id="40"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75109"/>
          </a:xfrm>
        </p:spPr>
        <p:txBody>
          <a:bodyPr>
            <a:normAutofit/>
          </a:bodyPr>
          <a:lstStyle/>
          <a:p>
            <a:r>
              <a:rPr lang="en-US" sz="3797" b="1" dirty="0" smtClean="0">
                <a:solidFill>
                  <a:srgbClr val="5C0000"/>
                </a:solidFill>
                <a:effectLst>
                  <a:outerShdw blurRad="38100" dist="38100" dir="2700000" algn="tl">
                    <a:srgbClr val="000000">
                      <a:alpha val="43137"/>
                    </a:srgbClr>
                  </a:outerShdw>
                </a:effectLst>
                <a:cs typeface="Times New Roman" panose="02020603050405020304" pitchFamily="18" charset="0"/>
              </a:rPr>
              <a:t>Overview of 1 Samuel</a:t>
            </a:r>
            <a:endParaRPr lang="en-US" sz="3797" b="1" dirty="0">
              <a:solidFill>
                <a:srgbClr val="5C0000"/>
              </a:solidFill>
              <a:effectLst>
                <a:outerShdw blurRad="38100" dist="38100" dir="2700000" algn="tl">
                  <a:srgbClr val="000000">
                    <a:alpha val="43137"/>
                  </a:srgbClr>
                </a:outerShdw>
              </a:effectLst>
              <a:cs typeface="Times New Roman" panose="02020603050405020304" pitchFamily="18" charset="0"/>
            </a:endParaRPr>
          </a:p>
        </p:txBody>
      </p:sp>
      <p:pic>
        <p:nvPicPr>
          <p:cNvPr id="1028" name="Picture 4" descr="http://www.swartzentrover.com/cotor/Bible/Bible/Bible%20Charts/Chart%20of%201%20Samuel.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1" y="1083055"/>
            <a:ext cx="8839200" cy="5362388"/>
          </a:xfrm>
          <a:prstGeom prst="rect">
            <a:avLst/>
          </a:prstGeom>
          <a:solidFill>
            <a:schemeClr val="bg1">
              <a:lumMod val="95000"/>
            </a:schemeClr>
          </a:solidFill>
          <a:ln>
            <a:solidFill>
              <a:srgbClr val="FF0000"/>
            </a:solidFill>
          </a:ln>
        </p:spPr>
      </p:pic>
      <p:sp>
        <p:nvSpPr>
          <p:cNvPr id="2" name="Rectangle 1"/>
          <p:cNvSpPr/>
          <p:nvPr/>
        </p:nvSpPr>
        <p:spPr>
          <a:xfrm>
            <a:off x="7010400" y="2209800"/>
            <a:ext cx="990600" cy="2057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096914"/>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A6CB2E-5310-4349-873D-34A37F4CE7B3}"/>
              </a:ext>
            </a:extLst>
          </p:cNvPr>
          <p:cNvSpPr>
            <a:spLocks noGrp="1"/>
          </p:cNvSpPr>
          <p:nvPr>
            <p:ph type="title"/>
          </p:nvPr>
        </p:nvSpPr>
        <p:spPr>
          <a:xfrm>
            <a:off x="0" y="0"/>
            <a:ext cx="9144001" cy="685800"/>
          </a:xfrm>
        </p:spPr>
        <p:txBody>
          <a:bodyPr>
            <a:normAutofit fontScale="90000"/>
          </a:bodyPr>
          <a:lstStyle/>
          <a:p>
            <a:r>
              <a:rPr lang="en-US" sz="5400" b="1" dirty="0">
                <a:solidFill>
                  <a:srgbClr val="FFFF00"/>
                </a:solidFill>
                <a:effectLst>
                  <a:outerShdw blurRad="50800" dist="50800" dir="5400000" algn="ctr" rotWithShape="0">
                    <a:schemeClr val="tx1"/>
                  </a:outerShdw>
                </a:effectLst>
              </a:rPr>
              <a:t>2 Samuel </a:t>
            </a:r>
            <a:r>
              <a:rPr lang="en-US" sz="5400" b="1" dirty="0" smtClean="0">
                <a:solidFill>
                  <a:srgbClr val="FFFF00"/>
                </a:solidFill>
                <a:effectLst>
                  <a:outerShdw blurRad="50800" dist="50800" dir="5400000" algn="ctr" rotWithShape="0">
                    <a:schemeClr val="tx1"/>
                  </a:outerShdw>
                </a:effectLst>
              </a:rPr>
              <a:t>1:1-16</a:t>
            </a:r>
            <a:endParaRPr lang="en-US" sz="5400" b="1" dirty="0">
              <a:solidFill>
                <a:srgbClr val="FFFF00"/>
              </a:solidFill>
              <a:effectLst>
                <a:outerShdw blurRad="50800" dist="50800" dir="5400000" algn="ctr" rotWithShape="0">
                  <a:schemeClr val="tx1"/>
                </a:outerShdw>
              </a:effectLst>
            </a:endParaRPr>
          </a:p>
        </p:txBody>
      </p:sp>
      <p:sp>
        <p:nvSpPr>
          <p:cNvPr id="6" name="TextBox 5">
            <a:extLst>
              <a:ext uri="{FF2B5EF4-FFF2-40B4-BE49-F238E27FC236}">
                <a16:creationId xmlns="" xmlns:a16="http://schemas.microsoft.com/office/drawing/2014/main" id="{628B6E13-1CA0-7444-8E18-55B6EF19B030}"/>
              </a:ext>
            </a:extLst>
          </p:cNvPr>
          <p:cNvSpPr txBox="1"/>
          <p:nvPr/>
        </p:nvSpPr>
        <p:spPr>
          <a:xfrm>
            <a:off x="152400" y="764024"/>
            <a:ext cx="9067800" cy="6093976"/>
          </a:xfrm>
          <a:prstGeom prst="rect">
            <a:avLst/>
          </a:prstGeom>
          <a:noFill/>
        </p:spPr>
        <p:txBody>
          <a:bodyPr wrap="square" rtlCol="0">
            <a:spAutoFit/>
          </a:bodyPr>
          <a:lstStyle/>
          <a:p>
            <a:r>
              <a:rPr lang="en-US" sz="1500" baseline="30000" dirty="0" smtClean="0">
                <a:solidFill>
                  <a:schemeClr val="bg1"/>
                </a:solidFill>
              </a:rPr>
              <a:t>1</a:t>
            </a:r>
            <a:r>
              <a:rPr lang="en-US" sz="1500" dirty="0" smtClean="0">
                <a:solidFill>
                  <a:schemeClr val="bg1"/>
                </a:solidFill>
              </a:rPr>
              <a:t>Now </a:t>
            </a:r>
            <a:r>
              <a:rPr lang="en-US" sz="1500" dirty="0">
                <a:solidFill>
                  <a:schemeClr val="bg1"/>
                </a:solidFill>
              </a:rPr>
              <a:t>it came to pass after the death of Saul, when David had returned from the slaughter of the Amalekites, and David had stayed two days in </a:t>
            </a:r>
            <a:r>
              <a:rPr lang="en-US" sz="1500" dirty="0" err="1">
                <a:solidFill>
                  <a:schemeClr val="bg1"/>
                </a:solidFill>
              </a:rPr>
              <a:t>Ziklag</a:t>
            </a:r>
            <a:r>
              <a:rPr lang="en-US" sz="1500" dirty="0">
                <a:solidFill>
                  <a:schemeClr val="bg1"/>
                </a:solidFill>
              </a:rPr>
              <a:t>, </a:t>
            </a:r>
            <a:r>
              <a:rPr lang="en-US" sz="1500" baseline="30000" dirty="0">
                <a:solidFill>
                  <a:schemeClr val="bg1"/>
                </a:solidFill>
              </a:rPr>
              <a:t>2</a:t>
            </a:r>
            <a:r>
              <a:rPr lang="en-US" sz="1500" dirty="0">
                <a:solidFill>
                  <a:schemeClr val="bg1"/>
                </a:solidFill>
              </a:rPr>
              <a:t>on the third day, behold, it happened that a man came from Saul’s camp with his clothes torn and dust on his head. So it was, when he came to David, that he fell to the ground and prostrated himself.</a:t>
            </a:r>
          </a:p>
          <a:p>
            <a:r>
              <a:rPr lang="en-US" sz="1500" baseline="30000" dirty="0">
                <a:solidFill>
                  <a:schemeClr val="bg1"/>
                </a:solidFill>
              </a:rPr>
              <a:t>3</a:t>
            </a:r>
            <a:r>
              <a:rPr lang="en-US" sz="1500" dirty="0">
                <a:solidFill>
                  <a:schemeClr val="bg1"/>
                </a:solidFill>
              </a:rPr>
              <a:t>And David said to him, “Where have you come from</a:t>
            </a:r>
            <a:r>
              <a:rPr lang="en-US" sz="1500" dirty="0" smtClean="0">
                <a:solidFill>
                  <a:schemeClr val="bg1"/>
                </a:solidFill>
              </a:rPr>
              <a:t>?”</a:t>
            </a:r>
          </a:p>
          <a:p>
            <a:r>
              <a:rPr lang="en-US" sz="1500" dirty="0" smtClean="0">
                <a:solidFill>
                  <a:schemeClr val="bg1"/>
                </a:solidFill>
              </a:rPr>
              <a:t>So he said to him, “I have escaped from the camp of Israel.”</a:t>
            </a:r>
          </a:p>
          <a:p>
            <a:r>
              <a:rPr lang="en-US" sz="1500" baseline="30000" dirty="0" smtClean="0">
                <a:solidFill>
                  <a:schemeClr val="bg1"/>
                </a:solidFill>
              </a:rPr>
              <a:t>4</a:t>
            </a:r>
            <a:r>
              <a:rPr lang="en-US" sz="1500" dirty="0" smtClean="0">
                <a:solidFill>
                  <a:schemeClr val="bg1"/>
                </a:solidFill>
              </a:rPr>
              <a:t>Then </a:t>
            </a:r>
            <a:r>
              <a:rPr lang="en-US" sz="1500" dirty="0">
                <a:solidFill>
                  <a:schemeClr val="bg1"/>
                </a:solidFill>
              </a:rPr>
              <a:t>David said to him, “How did the matter go? Please tell me.”</a:t>
            </a:r>
          </a:p>
          <a:p>
            <a:r>
              <a:rPr lang="en-US" sz="1500" dirty="0">
                <a:solidFill>
                  <a:schemeClr val="bg1"/>
                </a:solidFill>
              </a:rPr>
              <a:t>And he answered, “The people have fled from the battle, many of the people are fallen and dead, and Saul and Jonathan his son are dead also.”</a:t>
            </a:r>
          </a:p>
          <a:p>
            <a:r>
              <a:rPr lang="en-US" sz="1500" baseline="30000" dirty="0">
                <a:solidFill>
                  <a:schemeClr val="bg1"/>
                </a:solidFill>
              </a:rPr>
              <a:t>5</a:t>
            </a:r>
            <a:r>
              <a:rPr lang="en-US" sz="1500" dirty="0">
                <a:solidFill>
                  <a:schemeClr val="bg1"/>
                </a:solidFill>
              </a:rPr>
              <a:t>So David said to the young man who told him, “How do you know that Saul and Jonathan his son are dead?”</a:t>
            </a:r>
          </a:p>
          <a:p>
            <a:r>
              <a:rPr lang="en-US" sz="1500" baseline="30000" dirty="0">
                <a:solidFill>
                  <a:schemeClr val="bg1"/>
                </a:solidFill>
              </a:rPr>
              <a:t>6</a:t>
            </a:r>
            <a:r>
              <a:rPr lang="en-US" sz="1500" dirty="0">
                <a:solidFill>
                  <a:schemeClr val="bg1"/>
                </a:solidFill>
              </a:rPr>
              <a:t>Then the young man who told him said, “As I happened by chance </a:t>
            </a:r>
            <a:r>
              <a:rPr lang="en-US" sz="1500" i="1" dirty="0">
                <a:solidFill>
                  <a:schemeClr val="bg1"/>
                </a:solidFill>
              </a:rPr>
              <a:t>to be</a:t>
            </a:r>
            <a:r>
              <a:rPr lang="en-US" sz="1500" dirty="0">
                <a:solidFill>
                  <a:schemeClr val="bg1"/>
                </a:solidFill>
              </a:rPr>
              <a:t> on Mount </a:t>
            </a:r>
            <a:r>
              <a:rPr lang="en-US" sz="1500" dirty="0" err="1">
                <a:solidFill>
                  <a:schemeClr val="bg1"/>
                </a:solidFill>
              </a:rPr>
              <a:t>Gilboa</a:t>
            </a:r>
            <a:r>
              <a:rPr lang="en-US" sz="1500" dirty="0">
                <a:solidFill>
                  <a:schemeClr val="bg1"/>
                </a:solidFill>
              </a:rPr>
              <a:t>, there was Saul, leaning on his spear; and indeed the chariots and horsemen followed hard after him. </a:t>
            </a:r>
            <a:r>
              <a:rPr lang="en-US" sz="1500" baseline="30000" dirty="0">
                <a:solidFill>
                  <a:schemeClr val="bg1"/>
                </a:solidFill>
              </a:rPr>
              <a:t>7</a:t>
            </a:r>
            <a:r>
              <a:rPr lang="en-US" sz="1500" dirty="0">
                <a:solidFill>
                  <a:schemeClr val="bg1"/>
                </a:solidFill>
              </a:rPr>
              <a:t>Now when he looked behind him, he saw me and called to me. And I answered, ‘Here I am.’ </a:t>
            </a:r>
            <a:r>
              <a:rPr lang="en-US" sz="1500" baseline="30000" dirty="0">
                <a:solidFill>
                  <a:schemeClr val="bg1"/>
                </a:solidFill>
              </a:rPr>
              <a:t>8</a:t>
            </a:r>
            <a:r>
              <a:rPr lang="en-US" sz="1500" dirty="0">
                <a:solidFill>
                  <a:schemeClr val="bg1"/>
                </a:solidFill>
              </a:rPr>
              <a:t>And he said to me, ‘Who </a:t>
            </a:r>
            <a:r>
              <a:rPr lang="en-US" sz="1500" i="1" dirty="0">
                <a:solidFill>
                  <a:schemeClr val="bg1"/>
                </a:solidFill>
              </a:rPr>
              <a:t>are</a:t>
            </a:r>
            <a:r>
              <a:rPr lang="en-US" sz="1500" dirty="0">
                <a:solidFill>
                  <a:schemeClr val="bg1"/>
                </a:solidFill>
              </a:rPr>
              <a:t> you?’ So I answered him, ‘I </a:t>
            </a:r>
            <a:r>
              <a:rPr lang="en-US" sz="1500" i="1" dirty="0">
                <a:solidFill>
                  <a:schemeClr val="bg1"/>
                </a:solidFill>
              </a:rPr>
              <a:t>am</a:t>
            </a:r>
            <a:r>
              <a:rPr lang="en-US" sz="1500" dirty="0">
                <a:solidFill>
                  <a:schemeClr val="bg1"/>
                </a:solidFill>
              </a:rPr>
              <a:t> an Amalekite.’ </a:t>
            </a:r>
            <a:r>
              <a:rPr lang="en-US" sz="1500" baseline="30000" dirty="0">
                <a:solidFill>
                  <a:schemeClr val="bg1"/>
                </a:solidFill>
              </a:rPr>
              <a:t>9</a:t>
            </a:r>
            <a:r>
              <a:rPr lang="en-US" sz="1500" dirty="0">
                <a:solidFill>
                  <a:schemeClr val="bg1"/>
                </a:solidFill>
              </a:rPr>
              <a:t>He said to me again, ‘Please stand over me and kill me, for anguish has come upon me, but my life still </a:t>
            </a:r>
            <a:r>
              <a:rPr lang="en-US" sz="1500" i="1" dirty="0">
                <a:solidFill>
                  <a:schemeClr val="bg1"/>
                </a:solidFill>
              </a:rPr>
              <a:t>remains</a:t>
            </a:r>
            <a:r>
              <a:rPr lang="en-US" sz="1500" dirty="0">
                <a:solidFill>
                  <a:schemeClr val="bg1"/>
                </a:solidFill>
              </a:rPr>
              <a:t> in me.’ </a:t>
            </a:r>
            <a:r>
              <a:rPr lang="en-US" sz="1500" baseline="30000" dirty="0">
                <a:solidFill>
                  <a:schemeClr val="bg1"/>
                </a:solidFill>
              </a:rPr>
              <a:t>10</a:t>
            </a:r>
            <a:r>
              <a:rPr lang="en-US" sz="1500" dirty="0">
                <a:solidFill>
                  <a:schemeClr val="bg1"/>
                </a:solidFill>
              </a:rPr>
              <a:t>So I stood over him and killed him, because I was sure that he could not live after he had fallen. And I took the crown that </a:t>
            </a:r>
            <a:r>
              <a:rPr lang="en-US" sz="1500" i="1" dirty="0">
                <a:solidFill>
                  <a:schemeClr val="bg1"/>
                </a:solidFill>
              </a:rPr>
              <a:t>was</a:t>
            </a:r>
            <a:r>
              <a:rPr lang="en-US" sz="1500" dirty="0">
                <a:solidFill>
                  <a:schemeClr val="bg1"/>
                </a:solidFill>
              </a:rPr>
              <a:t> on his head and the bracelet that </a:t>
            </a:r>
            <a:r>
              <a:rPr lang="en-US" sz="1500" i="1" dirty="0">
                <a:solidFill>
                  <a:schemeClr val="bg1"/>
                </a:solidFill>
              </a:rPr>
              <a:t>was</a:t>
            </a:r>
            <a:r>
              <a:rPr lang="en-US" sz="1500" dirty="0">
                <a:solidFill>
                  <a:schemeClr val="bg1"/>
                </a:solidFill>
              </a:rPr>
              <a:t> on his arm, and have brought them here to my lord.”</a:t>
            </a:r>
          </a:p>
          <a:p>
            <a:r>
              <a:rPr lang="en-US" sz="1500" baseline="30000" dirty="0">
                <a:solidFill>
                  <a:schemeClr val="bg1"/>
                </a:solidFill>
              </a:rPr>
              <a:t>11</a:t>
            </a:r>
            <a:r>
              <a:rPr lang="en-US" sz="1500" dirty="0">
                <a:solidFill>
                  <a:schemeClr val="bg1"/>
                </a:solidFill>
              </a:rPr>
              <a:t>Therefore David took hold of his own clothes and tore them, and </a:t>
            </a:r>
            <a:r>
              <a:rPr lang="en-US" sz="1500" i="1" dirty="0">
                <a:solidFill>
                  <a:schemeClr val="bg1"/>
                </a:solidFill>
              </a:rPr>
              <a:t>so did</a:t>
            </a:r>
            <a:r>
              <a:rPr lang="en-US" sz="1500" dirty="0">
                <a:solidFill>
                  <a:schemeClr val="bg1"/>
                </a:solidFill>
              </a:rPr>
              <a:t> all the men who </a:t>
            </a:r>
            <a:r>
              <a:rPr lang="en-US" sz="1500" i="1" dirty="0">
                <a:solidFill>
                  <a:schemeClr val="bg1"/>
                </a:solidFill>
              </a:rPr>
              <a:t>were</a:t>
            </a:r>
            <a:r>
              <a:rPr lang="en-US" sz="1500" dirty="0">
                <a:solidFill>
                  <a:schemeClr val="bg1"/>
                </a:solidFill>
              </a:rPr>
              <a:t> with him. </a:t>
            </a:r>
            <a:r>
              <a:rPr lang="en-US" sz="1500" baseline="30000" dirty="0">
                <a:solidFill>
                  <a:schemeClr val="bg1"/>
                </a:solidFill>
              </a:rPr>
              <a:t>12</a:t>
            </a:r>
            <a:r>
              <a:rPr lang="en-US" sz="1500" dirty="0">
                <a:solidFill>
                  <a:schemeClr val="bg1"/>
                </a:solidFill>
              </a:rPr>
              <a:t>And they mourned and wept and fasted until evening for Saul and for Jonathan his son, for the people of the </a:t>
            </a:r>
            <a:r>
              <a:rPr lang="en-US" sz="1500" cap="small" dirty="0">
                <a:solidFill>
                  <a:schemeClr val="bg1"/>
                </a:solidFill>
              </a:rPr>
              <a:t>Lord</a:t>
            </a:r>
            <a:r>
              <a:rPr lang="en-US" sz="1500" dirty="0">
                <a:solidFill>
                  <a:schemeClr val="bg1"/>
                </a:solidFill>
              </a:rPr>
              <a:t> and for the house of Israel, because they had fallen by the sword.</a:t>
            </a:r>
          </a:p>
          <a:p>
            <a:r>
              <a:rPr lang="en-US" sz="1500" baseline="30000" dirty="0">
                <a:solidFill>
                  <a:schemeClr val="bg1"/>
                </a:solidFill>
              </a:rPr>
              <a:t>13</a:t>
            </a:r>
            <a:r>
              <a:rPr lang="en-US" sz="1500" dirty="0">
                <a:solidFill>
                  <a:schemeClr val="bg1"/>
                </a:solidFill>
              </a:rPr>
              <a:t>Then David said to the young man who told him, “Where </a:t>
            </a:r>
            <a:r>
              <a:rPr lang="en-US" sz="1500" i="1" dirty="0">
                <a:solidFill>
                  <a:schemeClr val="bg1"/>
                </a:solidFill>
              </a:rPr>
              <a:t>are</a:t>
            </a:r>
            <a:r>
              <a:rPr lang="en-US" sz="1500" dirty="0">
                <a:solidFill>
                  <a:schemeClr val="bg1"/>
                </a:solidFill>
              </a:rPr>
              <a:t> you from?”</a:t>
            </a:r>
          </a:p>
          <a:p>
            <a:r>
              <a:rPr lang="en-US" sz="1500" dirty="0">
                <a:solidFill>
                  <a:schemeClr val="bg1"/>
                </a:solidFill>
              </a:rPr>
              <a:t>And he answered, “I </a:t>
            </a:r>
            <a:r>
              <a:rPr lang="en-US" sz="1500" i="1" dirty="0">
                <a:solidFill>
                  <a:schemeClr val="bg1"/>
                </a:solidFill>
              </a:rPr>
              <a:t>am</a:t>
            </a:r>
            <a:r>
              <a:rPr lang="en-US" sz="1500" dirty="0">
                <a:solidFill>
                  <a:schemeClr val="bg1"/>
                </a:solidFill>
              </a:rPr>
              <a:t> the son of an alien, an Amalekite.”</a:t>
            </a:r>
          </a:p>
          <a:p>
            <a:r>
              <a:rPr lang="en-US" sz="1500" baseline="30000" dirty="0">
                <a:solidFill>
                  <a:schemeClr val="bg1"/>
                </a:solidFill>
              </a:rPr>
              <a:t>14</a:t>
            </a:r>
            <a:r>
              <a:rPr lang="en-US" sz="1500" dirty="0">
                <a:solidFill>
                  <a:schemeClr val="bg1"/>
                </a:solidFill>
              </a:rPr>
              <a:t>So David said to him, “How was it you were not afraid to put forth your hand to destroy the </a:t>
            </a:r>
            <a:r>
              <a:rPr lang="en-US" sz="1500" cap="small" dirty="0" smtClean="0">
                <a:solidFill>
                  <a:schemeClr val="bg1"/>
                </a:solidFill>
              </a:rPr>
              <a:t>Lord</a:t>
            </a:r>
            <a:r>
              <a:rPr lang="en-US" sz="1500" dirty="0" smtClean="0">
                <a:solidFill>
                  <a:schemeClr val="bg1"/>
                </a:solidFill>
              </a:rPr>
              <a:t>’s </a:t>
            </a:r>
            <a:r>
              <a:rPr lang="en-US" sz="1500" dirty="0" smtClean="0">
                <a:solidFill>
                  <a:schemeClr val="bg1"/>
                </a:solidFill>
              </a:rPr>
              <a:t>anointed</a:t>
            </a:r>
            <a:r>
              <a:rPr lang="en-US" sz="1500" dirty="0">
                <a:solidFill>
                  <a:schemeClr val="bg1"/>
                </a:solidFill>
              </a:rPr>
              <a:t>?” </a:t>
            </a:r>
            <a:r>
              <a:rPr lang="en-US" sz="1500" baseline="30000" dirty="0">
                <a:solidFill>
                  <a:schemeClr val="bg1"/>
                </a:solidFill>
              </a:rPr>
              <a:t>15</a:t>
            </a:r>
            <a:r>
              <a:rPr lang="en-US" sz="1500" dirty="0">
                <a:solidFill>
                  <a:schemeClr val="bg1"/>
                </a:solidFill>
              </a:rPr>
              <a:t>Then David called one of the young men and said, “Go near, </a:t>
            </a:r>
            <a:r>
              <a:rPr lang="en-US" sz="1500" i="1" dirty="0">
                <a:solidFill>
                  <a:schemeClr val="bg1"/>
                </a:solidFill>
              </a:rPr>
              <a:t>and</a:t>
            </a:r>
            <a:r>
              <a:rPr lang="en-US" sz="1500" dirty="0">
                <a:solidFill>
                  <a:schemeClr val="bg1"/>
                </a:solidFill>
              </a:rPr>
              <a:t> execute him!” And he struck him so that he died. </a:t>
            </a:r>
            <a:r>
              <a:rPr lang="en-US" sz="1500" baseline="30000" dirty="0">
                <a:solidFill>
                  <a:schemeClr val="bg1"/>
                </a:solidFill>
              </a:rPr>
              <a:t>16</a:t>
            </a:r>
            <a:r>
              <a:rPr lang="en-US" sz="1500" dirty="0">
                <a:solidFill>
                  <a:schemeClr val="bg1"/>
                </a:solidFill>
              </a:rPr>
              <a:t>So David said to him, “Your blood </a:t>
            </a:r>
            <a:r>
              <a:rPr lang="en-US" sz="1500" i="1" dirty="0">
                <a:solidFill>
                  <a:schemeClr val="bg1"/>
                </a:solidFill>
              </a:rPr>
              <a:t>is</a:t>
            </a:r>
            <a:r>
              <a:rPr lang="en-US" sz="1500" dirty="0">
                <a:solidFill>
                  <a:schemeClr val="bg1"/>
                </a:solidFill>
              </a:rPr>
              <a:t> on your own head, for your own mouth has testified against you, saying, ‘I have killed the </a:t>
            </a:r>
            <a:r>
              <a:rPr lang="en-US" sz="1500" cap="small" dirty="0" smtClean="0">
                <a:solidFill>
                  <a:schemeClr val="bg1"/>
                </a:solidFill>
              </a:rPr>
              <a:t>Lord</a:t>
            </a:r>
            <a:r>
              <a:rPr lang="en-US" sz="1500" dirty="0" smtClean="0">
                <a:solidFill>
                  <a:schemeClr val="bg1"/>
                </a:solidFill>
              </a:rPr>
              <a:t>’s </a:t>
            </a:r>
            <a:r>
              <a:rPr lang="en-US" sz="1500" dirty="0">
                <a:solidFill>
                  <a:schemeClr val="bg1"/>
                </a:solidFill>
              </a:rPr>
              <a:t>anointed.’”</a:t>
            </a:r>
            <a:endParaRPr lang="en-US" sz="1500" dirty="0">
              <a:solidFill>
                <a:schemeClr val="bg1"/>
              </a:solidFill>
              <a:effectLst/>
            </a:endParaRPr>
          </a:p>
        </p:txBody>
      </p:sp>
    </p:spTree>
    <p:extLst>
      <p:ext uri="{BB962C8B-B14F-4D97-AF65-F5344CB8AC3E}">
        <p14:creationId xmlns:p14="http://schemas.microsoft.com/office/powerpoint/2010/main" val="278434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A6CB2E-5310-4349-873D-34A37F4CE7B3}"/>
              </a:ext>
            </a:extLst>
          </p:cNvPr>
          <p:cNvSpPr>
            <a:spLocks noGrp="1"/>
          </p:cNvSpPr>
          <p:nvPr>
            <p:ph type="title"/>
          </p:nvPr>
        </p:nvSpPr>
        <p:spPr/>
        <p:txBody>
          <a:bodyPr>
            <a:noAutofit/>
          </a:bodyPr>
          <a:lstStyle/>
          <a:p>
            <a:r>
              <a:rPr lang="en-US" sz="5400" b="1" dirty="0">
                <a:solidFill>
                  <a:srgbClr val="FFFF00"/>
                </a:solidFill>
                <a:effectLst>
                  <a:outerShdw blurRad="50800" dist="50800" dir="5400000" algn="ctr" rotWithShape="0">
                    <a:schemeClr val="tx1"/>
                  </a:outerShdw>
                </a:effectLst>
              </a:rPr>
              <a:t>What Are </a:t>
            </a:r>
            <a:r>
              <a:rPr lang="en-US" sz="5400" b="1" dirty="0" smtClean="0">
                <a:solidFill>
                  <a:srgbClr val="FFFF00"/>
                </a:solidFill>
                <a:effectLst>
                  <a:outerShdw blurRad="50800" dist="50800" dir="5400000" algn="ctr" rotWithShape="0">
                    <a:schemeClr val="tx1"/>
                  </a:outerShdw>
                </a:effectLst>
              </a:rPr>
              <a:t>the </a:t>
            </a:r>
            <a:r>
              <a:rPr lang="en-US" sz="5400" b="1" dirty="0" smtClean="0">
                <a:solidFill>
                  <a:srgbClr val="FFFF00"/>
                </a:solidFill>
                <a:effectLst>
                  <a:outerShdw blurRad="50800" dist="50800" dir="5400000" algn="ctr" rotWithShape="0">
                    <a:schemeClr val="tx1"/>
                  </a:outerShdw>
                </a:effectLst>
              </a:rPr>
              <a:t>Highlights</a:t>
            </a:r>
            <a:r>
              <a:rPr lang="en-US" sz="5400" b="1" dirty="0">
                <a:solidFill>
                  <a:srgbClr val="FFFF00"/>
                </a:solidFill>
                <a:effectLst>
                  <a:outerShdw blurRad="50800" dist="50800" dir="5400000" algn="ctr" rotWithShape="0">
                    <a:schemeClr val="tx1"/>
                  </a:outerShdw>
                </a:effectLst>
              </a:rPr>
              <a:t>?</a:t>
            </a:r>
          </a:p>
        </p:txBody>
      </p:sp>
      <p:sp>
        <p:nvSpPr>
          <p:cNvPr id="3" name="Content Placeholder 2"/>
          <p:cNvSpPr>
            <a:spLocks noGrp="1"/>
          </p:cNvSpPr>
          <p:nvPr>
            <p:ph idx="1"/>
          </p:nvPr>
        </p:nvSpPr>
        <p:spPr/>
        <p:txBody>
          <a:bodyPr>
            <a:normAutofit fontScale="92500" lnSpcReduction="20000"/>
          </a:bodyPr>
          <a:lstStyle/>
          <a:p>
            <a:r>
              <a:rPr lang="en-US" dirty="0" smtClean="0">
                <a:solidFill>
                  <a:schemeClr val="bg1"/>
                </a:solidFill>
              </a:rPr>
              <a:t>Chapter </a:t>
            </a:r>
            <a:r>
              <a:rPr lang="en-US" b="1" dirty="0" smtClean="0">
                <a:solidFill>
                  <a:schemeClr val="bg1"/>
                </a:solidFill>
              </a:rPr>
              <a:t>24</a:t>
            </a:r>
          </a:p>
          <a:p>
            <a:pPr lvl="1"/>
            <a:r>
              <a:rPr lang="en-US" dirty="0" smtClean="0">
                <a:solidFill>
                  <a:schemeClr val="bg1"/>
                </a:solidFill>
              </a:rPr>
              <a:t>David spares Saul’s life in the cave</a:t>
            </a:r>
          </a:p>
          <a:p>
            <a:pPr lvl="1"/>
            <a:r>
              <a:rPr lang="en-US" dirty="0">
                <a:solidFill>
                  <a:schemeClr val="bg1"/>
                </a:solidFill>
              </a:rPr>
              <a:t>Saul repents </a:t>
            </a:r>
            <a:r>
              <a:rPr lang="en-US" dirty="0" smtClean="0">
                <a:solidFill>
                  <a:schemeClr val="bg1"/>
                </a:solidFill>
              </a:rPr>
              <a:t>and goes home</a:t>
            </a:r>
          </a:p>
          <a:p>
            <a:r>
              <a:rPr lang="en-US" dirty="0">
                <a:solidFill>
                  <a:schemeClr val="bg1"/>
                </a:solidFill>
              </a:rPr>
              <a:t>Chapter </a:t>
            </a:r>
            <a:r>
              <a:rPr lang="en-US" b="1" dirty="0" smtClean="0">
                <a:solidFill>
                  <a:schemeClr val="bg1"/>
                </a:solidFill>
              </a:rPr>
              <a:t>25</a:t>
            </a:r>
          </a:p>
          <a:p>
            <a:pPr lvl="1"/>
            <a:r>
              <a:rPr lang="en-US" dirty="0" smtClean="0">
                <a:solidFill>
                  <a:schemeClr val="bg1"/>
                </a:solidFill>
              </a:rPr>
              <a:t>Samuel dies.  Israel mourns and buries him</a:t>
            </a:r>
          </a:p>
          <a:p>
            <a:pPr lvl="1"/>
            <a:r>
              <a:rPr lang="en-US" dirty="0">
                <a:solidFill>
                  <a:schemeClr val="bg1"/>
                </a:solidFill>
              </a:rPr>
              <a:t>Abigail spares David </a:t>
            </a:r>
            <a:r>
              <a:rPr lang="en-US" dirty="0" smtClean="0">
                <a:solidFill>
                  <a:schemeClr val="bg1"/>
                </a:solidFill>
              </a:rPr>
              <a:t>from shedding blood</a:t>
            </a:r>
          </a:p>
          <a:p>
            <a:pPr lvl="1"/>
            <a:r>
              <a:rPr lang="en-US" dirty="0" smtClean="0">
                <a:solidFill>
                  <a:schemeClr val="bg1"/>
                </a:solidFill>
              </a:rPr>
              <a:t>David takes two more wives, Abigail and </a:t>
            </a:r>
            <a:r>
              <a:rPr lang="en-US" dirty="0" err="1" smtClean="0">
                <a:solidFill>
                  <a:schemeClr val="bg1"/>
                </a:solidFill>
              </a:rPr>
              <a:t>Ahinoam</a:t>
            </a:r>
            <a:endParaRPr lang="en-US" dirty="0">
              <a:solidFill>
                <a:schemeClr val="bg1"/>
              </a:solidFill>
            </a:endParaRPr>
          </a:p>
          <a:p>
            <a:r>
              <a:rPr lang="en-US" dirty="0">
                <a:solidFill>
                  <a:schemeClr val="bg1"/>
                </a:solidFill>
              </a:rPr>
              <a:t>Chapter </a:t>
            </a:r>
            <a:r>
              <a:rPr lang="en-US" b="1" dirty="0" smtClean="0">
                <a:solidFill>
                  <a:schemeClr val="bg1"/>
                </a:solidFill>
              </a:rPr>
              <a:t>26</a:t>
            </a:r>
          </a:p>
          <a:p>
            <a:pPr lvl="1"/>
            <a:r>
              <a:rPr lang="en-US" dirty="0" smtClean="0">
                <a:solidFill>
                  <a:schemeClr val="bg1"/>
                </a:solidFill>
              </a:rPr>
              <a:t>Saul pursues David again.  David spares Saul again</a:t>
            </a:r>
          </a:p>
          <a:p>
            <a:pPr lvl="1"/>
            <a:r>
              <a:rPr lang="en-US" dirty="0" smtClean="0">
                <a:solidFill>
                  <a:schemeClr val="bg1"/>
                </a:solidFill>
              </a:rPr>
              <a:t>Saul repents again.  Does David trust him?</a:t>
            </a:r>
            <a:endParaRPr lang="en-US" dirty="0">
              <a:solidFill>
                <a:schemeClr val="bg1"/>
              </a:solidFill>
            </a:endParaRPr>
          </a:p>
        </p:txBody>
      </p:sp>
    </p:spTree>
    <p:extLst>
      <p:ext uri="{BB962C8B-B14F-4D97-AF65-F5344CB8AC3E}">
        <p14:creationId xmlns:p14="http://schemas.microsoft.com/office/powerpoint/2010/main" val="38219173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A6CB2E-5310-4349-873D-34A37F4CE7B3}"/>
              </a:ext>
            </a:extLst>
          </p:cNvPr>
          <p:cNvSpPr>
            <a:spLocks noGrp="1"/>
          </p:cNvSpPr>
          <p:nvPr>
            <p:ph type="title"/>
          </p:nvPr>
        </p:nvSpPr>
        <p:spPr>
          <a:xfrm>
            <a:off x="0" y="1"/>
            <a:ext cx="9144000" cy="762000"/>
          </a:xfrm>
        </p:spPr>
        <p:txBody>
          <a:bodyPr>
            <a:noAutofit/>
          </a:bodyPr>
          <a:lstStyle/>
          <a:p>
            <a:r>
              <a:rPr lang="en-US" sz="5400" b="1" dirty="0" smtClean="0">
                <a:solidFill>
                  <a:srgbClr val="FFFF00"/>
                </a:solidFill>
                <a:effectLst>
                  <a:outerShdw blurRad="50800" dist="50800" dir="5400000" algn="ctr" rotWithShape="0">
                    <a:schemeClr val="tx1"/>
                  </a:outerShdw>
                </a:effectLst>
              </a:rPr>
              <a:t>Chapter 24</a:t>
            </a:r>
            <a:endParaRPr lang="en-US" sz="5400" b="1" dirty="0">
              <a:solidFill>
                <a:srgbClr val="FFFF00"/>
              </a:solidFill>
              <a:effectLst>
                <a:outerShdw blurRad="50800" dist="50800" dir="5400000" algn="ctr" rotWithShape="0">
                  <a:schemeClr val="tx1"/>
                </a:outerShdw>
              </a:effectLst>
            </a:endParaRPr>
          </a:p>
        </p:txBody>
      </p:sp>
      <p:pic>
        <p:nvPicPr>
          <p:cNvPr id="4" name="Picture 3"/>
          <p:cNvPicPr>
            <a:picLocks noChangeAspect="1"/>
          </p:cNvPicPr>
          <p:nvPr/>
        </p:nvPicPr>
        <p:blipFill>
          <a:blip r:embed="rId2"/>
          <a:stretch>
            <a:fillRect/>
          </a:stretch>
        </p:blipFill>
        <p:spPr>
          <a:xfrm>
            <a:off x="0" y="914400"/>
            <a:ext cx="9144000" cy="5674264"/>
          </a:xfrm>
          <a:prstGeom prst="rect">
            <a:avLst/>
          </a:prstGeom>
        </p:spPr>
      </p:pic>
    </p:spTree>
    <p:extLst>
      <p:ext uri="{BB962C8B-B14F-4D97-AF65-F5344CB8AC3E}">
        <p14:creationId xmlns:p14="http://schemas.microsoft.com/office/powerpoint/2010/main" val="20308729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A6CB2E-5310-4349-873D-34A37F4CE7B3}"/>
              </a:ext>
            </a:extLst>
          </p:cNvPr>
          <p:cNvSpPr>
            <a:spLocks noGrp="1"/>
          </p:cNvSpPr>
          <p:nvPr>
            <p:ph type="title"/>
          </p:nvPr>
        </p:nvSpPr>
        <p:spPr>
          <a:xfrm>
            <a:off x="0" y="1"/>
            <a:ext cx="9144000" cy="762000"/>
          </a:xfrm>
        </p:spPr>
        <p:txBody>
          <a:bodyPr>
            <a:noAutofit/>
          </a:bodyPr>
          <a:lstStyle/>
          <a:p>
            <a:r>
              <a:rPr lang="en-US" sz="5400" b="1" dirty="0" smtClean="0">
                <a:solidFill>
                  <a:srgbClr val="FFFF00"/>
                </a:solidFill>
                <a:effectLst>
                  <a:outerShdw blurRad="50800" dist="50800" dir="5400000" algn="ctr" rotWithShape="0">
                    <a:schemeClr val="tx1"/>
                  </a:outerShdw>
                </a:effectLst>
              </a:rPr>
              <a:t>Chapter 25</a:t>
            </a:r>
            <a:endParaRPr lang="en-US" sz="5400" b="1" dirty="0">
              <a:solidFill>
                <a:srgbClr val="FFFF00"/>
              </a:solidFill>
              <a:effectLst>
                <a:outerShdw blurRad="50800" dist="50800" dir="5400000" algn="ctr" rotWithShape="0">
                  <a:schemeClr val="tx1"/>
                </a:outerShdw>
              </a:effectLst>
            </a:endParaRPr>
          </a:p>
        </p:txBody>
      </p:sp>
      <p:pic>
        <p:nvPicPr>
          <p:cNvPr id="3" name="Picture 2"/>
          <p:cNvPicPr>
            <a:picLocks noChangeAspect="1"/>
          </p:cNvPicPr>
          <p:nvPr/>
        </p:nvPicPr>
        <p:blipFill>
          <a:blip r:embed="rId2"/>
          <a:stretch>
            <a:fillRect/>
          </a:stretch>
        </p:blipFill>
        <p:spPr>
          <a:xfrm>
            <a:off x="1349" y="914400"/>
            <a:ext cx="9144000" cy="5737412"/>
          </a:xfrm>
          <a:prstGeom prst="rect">
            <a:avLst/>
          </a:prstGeom>
        </p:spPr>
      </p:pic>
    </p:spTree>
    <p:extLst>
      <p:ext uri="{BB962C8B-B14F-4D97-AF65-F5344CB8AC3E}">
        <p14:creationId xmlns:p14="http://schemas.microsoft.com/office/powerpoint/2010/main" val="102717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A6CB2E-5310-4349-873D-34A37F4CE7B3}"/>
              </a:ext>
            </a:extLst>
          </p:cNvPr>
          <p:cNvSpPr>
            <a:spLocks noGrp="1"/>
          </p:cNvSpPr>
          <p:nvPr>
            <p:ph type="title"/>
          </p:nvPr>
        </p:nvSpPr>
        <p:spPr>
          <a:xfrm>
            <a:off x="0" y="1"/>
            <a:ext cx="9144000" cy="762000"/>
          </a:xfrm>
        </p:spPr>
        <p:txBody>
          <a:bodyPr>
            <a:noAutofit/>
          </a:bodyPr>
          <a:lstStyle/>
          <a:p>
            <a:r>
              <a:rPr lang="en-US" sz="5400" b="1" dirty="0" smtClean="0">
                <a:solidFill>
                  <a:srgbClr val="FFFF00"/>
                </a:solidFill>
                <a:effectLst>
                  <a:outerShdw blurRad="50800" dist="50800" dir="5400000" algn="ctr" rotWithShape="0">
                    <a:schemeClr val="tx1"/>
                  </a:outerShdw>
                </a:effectLst>
              </a:rPr>
              <a:t>Chapter 26</a:t>
            </a:r>
            <a:endParaRPr lang="en-US" sz="5400" b="1" dirty="0">
              <a:solidFill>
                <a:srgbClr val="FFFF00"/>
              </a:solidFill>
              <a:effectLst>
                <a:outerShdw blurRad="50800" dist="50800" dir="5400000" algn="ctr" rotWithShape="0">
                  <a:schemeClr val="tx1"/>
                </a:outerShdw>
              </a:effectLst>
            </a:endParaRPr>
          </a:p>
        </p:txBody>
      </p:sp>
      <p:pic>
        <p:nvPicPr>
          <p:cNvPr id="3" name="Picture 2"/>
          <p:cNvPicPr>
            <a:picLocks noChangeAspect="1"/>
          </p:cNvPicPr>
          <p:nvPr/>
        </p:nvPicPr>
        <p:blipFill>
          <a:blip r:embed="rId2"/>
          <a:stretch>
            <a:fillRect/>
          </a:stretch>
        </p:blipFill>
        <p:spPr>
          <a:xfrm>
            <a:off x="0" y="914400"/>
            <a:ext cx="9144000" cy="5706214"/>
          </a:xfrm>
          <a:prstGeom prst="rect">
            <a:avLst/>
          </a:prstGeom>
        </p:spPr>
      </p:pic>
    </p:spTree>
    <p:extLst>
      <p:ext uri="{BB962C8B-B14F-4D97-AF65-F5344CB8AC3E}">
        <p14:creationId xmlns:p14="http://schemas.microsoft.com/office/powerpoint/2010/main" val="674568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919990"/>
            <a:ext cx="8686800" cy="5018020"/>
          </a:xfrm>
          <a:prstGeom prst="rect">
            <a:avLst/>
          </a:prstGeom>
        </p:spPr>
      </p:pic>
    </p:spTree>
    <p:extLst>
      <p:ext uri="{BB962C8B-B14F-4D97-AF65-F5344CB8AC3E}">
        <p14:creationId xmlns:p14="http://schemas.microsoft.com/office/powerpoint/2010/main" val="3630656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77171</TotalTime>
  <Words>185</Words>
  <Application>Microsoft Office PowerPoint</Application>
  <PresentationFormat>On-screen Show (4:3)</PresentationFormat>
  <Paragraphs>43</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American Typewriter</vt:lpstr>
      <vt:lpstr>Arial</vt:lpstr>
      <vt:lpstr>Calibri</vt:lpstr>
      <vt:lpstr>Times New Roman</vt:lpstr>
      <vt:lpstr>Office Theme</vt:lpstr>
      <vt:lpstr>Joshua – 1st Samuel</vt:lpstr>
      <vt:lpstr>Overview of 1 Samuel</vt:lpstr>
      <vt:lpstr>Overview of 1 Samuel</vt:lpstr>
      <vt:lpstr>2 Samuel 1:1-16</vt:lpstr>
      <vt:lpstr>What Are the Highlights?</vt:lpstr>
      <vt:lpstr>Chapter 24</vt:lpstr>
      <vt:lpstr>Chapter 25</vt:lpstr>
      <vt:lpstr>Chapter 26</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Harry Osborne</dc:creator>
  <cp:keywords/>
  <dc:description/>
  <cp:lastModifiedBy>Curt Davis</cp:lastModifiedBy>
  <cp:revision>94</cp:revision>
  <dcterms:created xsi:type="dcterms:W3CDTF">2011-06-04T16:53:07Z</dcterms:created>
  <dcterms:modified xsi:type="dcterms:W3CDTF">2022-02-20T01:56:29Z</dcterms:modified>
  <cp:category/>
</cp:coreProperties>
</file>