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1"/>
    <p:restoredTop sz="98655" autoAdjust="0"/>
  </p:normalViewPr>
  <p:slideViewPr>
    <p:cSldViewPr>
      <p:cViewPr varScale="1">
        <p:scale>
          <a:sx n="127" d="100"/>
          <a:sy n="127" d="100"/>
        </p:scale>
        <p:origin x="192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526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9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Running to Win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066800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5400" b="1" i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Corinthians 9:24-27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076D5-E04E-A348-9E88-3D8791691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1" y="1752601"/>
            <a:ext cx="6908797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Corinthians 9:24-27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3078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24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 Do you not know that those who run in a race all run, but one receives the prize? Run in such a way that you may obtain it.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25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 And everyone who competes for the prize is temperate in all things. Now they do it to obtain a perishable crown, but we for an imperishable crown.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26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 Therefore I run thus: not with uncertainty. Thus I fight: not as one who beats the air.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27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itchFamily="18" charset="0"/>
              </a:rPr>
              <a:t> But I discipline my body and bring it into subjection, lest, when I have preached to others, I myself should become disqualified.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Parts of a Winning Run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Aim for Victory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Colossians 3:2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“Set your mind on things above...”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Revelation 21:7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One who overcomes shall inherit all things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Diligently Train for Victory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Timothy 4:7-8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Required life of consistent running the race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Luke 13:24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Difference between </a:t>
            </a:r>
            <a:r>
              <a:rPr lang="en-US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seeking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and </a:t>
            </a:r>
            <a:r>
              <a:rPr lang="en-US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striving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Value of Victory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Peter 3:13-14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We look with longing for home of righteous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Corinthians 15:50-56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“Death is swallowed up in victory”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Persistence to Victory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Galatians 5:7  “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You ran well. Who hindered you...?”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Philippians 3:14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“I press on toward the goal...”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12:1-2  </a:t>
            </a:r>
            <a:r>
              <a:rPr lang="en-US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Let us run with endurance the race...”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Are we running the race to win or just to finish?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241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Running to Win</vt:lpstr>
      <vt:lpstr>1 Corinthians 9:24-27</vt:lpstr>
      <vt:lpstr>Parts of a Winning Run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19</cp:revision>
  <dcterms:created xsi:type="dcterms:W3CDTF">2017-02-11T14:18:26Z</dcterms:created>
  <dcterms:modified xsi:type="dcterms:W3CDTF">2022-02-19T20:23:41Z</dcterms:modified>
</cp:coreProperties>
</file>