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270" r:id="rId2"/>
    <p:sldId id="266" r:id="rId3"/>
    <p:sldId id="267" r:id="rId4"/>
    <p:sldId id="258" r:id="rId5"/>
    <p:sldId id="259" r:id="rId6"/>
    <p:sldId id="265" r:id="rId7"/>
    <p:sldId id="269" r:id="rId8"/>
    <p:sldId id="261" r:id="rId9"/>
    <p:sldId id="260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000000"/>
    <a:srgbClr val="009193"/>
    <a:srgbClr val="FFFD78"/>
    <a:srgbClr val="001B36"/>
    <a:srgbClr val="000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E6453-7428-B642-A490-06308672EF37}" type="datetimeFigureOut">
              <a:rPr lang="en-US" smtClean="0"/>
              <a:t>3/20/22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966EB-E0E5-C140-869C-3F8E1395D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5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AD50BF-D95C-4C21-A0C9-9B6CEA362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BFAD2-8CC4-4B66-8E31-C879BC2EB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5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BF764-6ED8-44F9-B6B8-8D1AC12352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D2E31-6BA8-456D-BE8A-FB43FF50F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2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837CB-9B6F-41B0-8A1F-E537F43E27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E7424-69C1-48E4-B5B0-1228172A4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10E2-03EC-411F-9E22-C68750BB6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81130-C929-4B7B-A0CC-4A4047274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5E3D6-7312-4BEC-8167-9EC9E50AB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F8B42-6A52-4AB5-B091-F3DF85464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7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861A3-C0BD-4868-B722-1728CF70C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4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pattFill prst="pct75">
          <a:fgClr>
            <a:srgbClr val="000000"/>
          </a:fgClr>
          <a:bgClr>
            <a:srgbClr val="00919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FDAD16-EEB2-49F4-850B-AD55B197F15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-21515"/>
            <a:ext cx="85344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8800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</a:t>
            </a:r>
            <a:r>
              <a:rPr lang="en-US" sz="8800" b="1" cap="small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ord</a:t>
            </a:r>
            <a:r>
              <a:rPr lang="en-US" sz="8800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, Teach Us to Pray</a:t>
            </a:r>
            <a:endParaRPr lang="en-US" sz="8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11:1-4, 9-13</a:t>
            </a:r>
          </a:p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Matthew 6:9-15</a:t>
            </a:r>
            <a:endParaRPr lang="en-US" sz="48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4352A6-4A14-C94E-A7F7-ADB3AF6BA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77724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3516D61-DBCE-734B-8B98-03650E9F04AC}"/>
              </a:ext>
            </a:extLst>
          </p:cNvPr>
          <p:cNvSpPr/>
          <p:nvPr/>
        </p:nvSpPr>
        <p:spPr bwMode="auto">
          <a:xfrm>
            <a:off x="685800" y="5486400"/>
            <a:ext cx="7772400" cy="14478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44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11:1-4, 9-13</a:t>
            </a:r>
          </a:p>
          <a:p>
            <a:pPr algn="ctr">
              <a:spcBef>
                <a:spcPts val="0"/>
              </a:spcBef>
            </a:pPr>
            <a:r>
              <a:rPr lang="en-US" sz="44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Matthew 6:9-15</a:t>
            </a:r>
            <a:endParaRPr lang="en-US" sz="44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3302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77DE8E-FF14-294D-8990-45EE9C52A4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52"/>
          <a:stretch/>
        </p:blipFill>
        <p:spPr>
          <a:xfrm>
            <a:off x="228600" y="0"/>
            <a:ext cx="8686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0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Luke 11:1-4, 9-13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9144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Now it came to pass, as He was praying in a certain place, when He ceased, </a:t>
            </a:r>
            <a:r>
              <a:rPr lang="en-US" sz="2600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that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one of His disciples said to Him, “Lord, teach us to pray, as John also taught his disciples.” 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2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So He said to them, “When you pray, say:</a:t>
            </a:r>
            <a: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</a:t>
            </a:r>
            <a:b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endParaRPr lang="en-US" sz="800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 ‘Our Father in heaven, Hallowed be Your name. Your kingdom come.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 Your will be done on earth as </a:t>
            </a:r>
            <a:r>
              <a:rPr lang="en-US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it is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in heaven. 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3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Give us our daily bread. </a:t>
            </a:r>
            <a:b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4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And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forgive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us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our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sins,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as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we</a:t>
            </a:r>
            <a:r>
              <a:rPr lang="en-US" sz="2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forgive</a:t>
            </a:r>
            <a:r>
              <a:rPr lang="en-US" sz="2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everyone</a:t>
            </a:r>
            <a:r>
              <a:rPr lang="en-US" sz="2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who is indebted to us. </a:t>
            </a:r>
            <a:b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 And do not lead us into temptation, but deliver us from the evil one.’”</a:t>
            </a:r>
            <a:endParaRPr lang="en-US" b="1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5487D-4193-2C46-B671-9138CF3221A7}"/>
              </a:ext>
            </a:extLst>
          </p:cNvPr>
          <p:cNvSpPr txBox="1"/>
          <p:nvPr/>
        </p:nvSpPr>
        <p:spPr>
          <a:xfrm>
            <a:off x="0" y="3810000"/>
            <a:ext cx="9144000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9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“So I say to you, ask, and it will be given to you; seek, and you will find; knock, and it will be opened to you.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10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For everyone who asks receives, and he who seeks finds, and to him who knocks it will be opened.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11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If a son asks for bread from any father among you, will he give him a stone? Or if </a:t>
            </a:r>
            <a:r>
              <a:rPr lang="en-US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he asks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for a fish, will he give him a serpent instead of a fish?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12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Or if he asks for an egg, will he offer him a scorpion?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13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If you then, being evil, know how to give good gifts to your children, how much more will </a:t>
            </a:r>
            <a:r>
              <a:rPr lang="en-US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your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heavenly Father give the Holy Spirit to those who ask Him!”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8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Matthew 6:9-15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249263"/>
            <a:ext cx="8991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9</a:t>
            </a:r>
            <a: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“In this manner, therefore, pray: </a:t>
            </a:r>
          </a:p>
          <a:p>
            <a:endParaRPr lang="en-US" sz="1000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  <a:p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‘Our Father in heaven, Hallowed be Your name. 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10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Your kingdom come. Your will be done on earth as </a:t>
            </a:r>
            <a:r>
              <a:rPr lang="en-US" sz="2600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it is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in heaven. 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11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Give us this day our daily bread. 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12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And forgive us our debts, as we forgive our debtors. 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13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And do not lead us into temptation, but deliver us from the evil one. For Yours is the kingdom and the power and the glory forever. Amen.’</a:t>
            </a:r>
            <a:b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endParaRPr lang="en-US" sz="2600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  <a:p>
            <a:r>
              <a:rPr lang="en-US" sz="28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14</a:t>
            </a:r>
            <a: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“For if you forgive men their trespasses, your heavenly Father will also forgive you. </a:t>
            </a:r>
            <a:r>
              <a:rPr lang="en-US" sz="28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15</a:t>
            </a:r>
            <a: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But if you do not forgive men their trespasses, neither will your Father forgive your trespasses.”</a:t>
            </a:r>
          </a:p>
        </p:txBody>
      </p:sp>
    </p:spTree>
    <p:extLst>
      <p:ext uri="{BB962C8B-B14F-4D97-AF65-F5344CB8AC3E}">
        <p14:creationId xmlns:p14="http://schemas.microsoft.com/office/powerpoint/2010/main" val="252513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Context of Disciple’s Request</a:t>
            </a:r>
            <a:endParaRPr lang="en-US" sz="48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“And it came to pass, as He was praying in a certain place, that when He ceased, one of His disciples said unto Him, “Lord, teach us to pray…”</a:t>
            </a:r>
            <a:endParaRPr lang="en-US" sz="3400" i="1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Jesus’ disciples had seen that prayer was a constant part of His life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They sought to learn from one with experience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They learned from One who had eternal experience in speaking to the Father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Examples of Jesus Praying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5029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In the mountain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Matt. 14:23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; 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Mark 6:46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While alone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9:18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Peter, James &amp; John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9:28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Often went into the wilderness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5:16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Great while before day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Mark 1:35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All night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6:12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Three times in succession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Matt. 26:39f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1" cy="3048000"/>
          </a:xfrm>
        </p:spPr>
        <p:txBody>
          <a:bodyPr/>
          <a:lstStyle/>
          <a:p>
            <a:r>
              <a:rPr lang="en-US" sz="6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We Should Also Seek from His Example,</a:t>
            </a:r>
            <a:br>
              <a:rPr lang="en-US" sz="6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r>
              <a:rPr lang="en-US" sz="6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“Lord, Teach Us to Pray”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9916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Reverence Towards God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began the model prayer with reverent address to Father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11:2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Matthew 6:9</a:t>
            </a:r>
            <a:r>
              <a:rPr lang="en-US" sz="3600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- “Our Father who art in heaven, Hallowed be Thy name…”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John 17:11</a:t>
            </a:r>
            <a:r>
              <a:rPr lang="en-US" sz="3600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- “Holy Father”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John 17:25</a:t>
            </a:r>
            <a:r>
              <a:rPr lang="en-US" sz="3600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- “Righteous Father”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Prayers of O.T. show this reverence</a:t>
            </a:r>
          </a:p>
        </p:txBody>
      </p:sp>
    </p:spTree>
    <p:extLst>
      <p:ext uri="{BB962C8B-B14F-4D97-AF65-F5344CB8AC3E}">
        <p14:creationId xmlns:p14="http://schemas.microsoft.com/office/powerpoint/2010/main" val="12641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Humility of Heart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When pressed by crowds due to popularity, Jesus sought solitude in prayer, not glory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5:15-16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showed humility in all ways on earth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99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Christ is perfect example of humility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Phil. 2:3f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99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As He left heaven &amp; came into this world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99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As He suffered in every way for our redemption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He instructed all to show humility in prayer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18:9-14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Thanksgiving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often expressed thanks to Father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Matt. 11:25-26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Before Lazarus was raised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John 11:41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Establishing Lord's supper, Jesus taught disciples to offer thanks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 Cor. 11:24-25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We are taught to give thanks in all things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 Thess. 5:17-18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If Jesus gave thanks, we surely must do 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FF9900"/>
      </a:accent1>
      <a:accent2>
        <a:srgbClr val="704138"/>
      </a:accent2>
      <a:accent3>
        <a:srgbClr val="C0AAAA"/>
      </a:accent3>
      <a:accent4>
        <a:srgbClr val="DADADA"/>
      </a:accent4>
      <a:accent5>
        <a:srgbClr val="FFCAAA"/>
      </a:accent5>
      <a:accent6>
        <a:srgbClr val="653A32"/>
      </a:accent6>
      <a:hlink>
        <a:srgbClr val="990000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13512</TotalTime>
  <Words>782</Words>
  <Application>Microsoft Macintosh PowerPoint</Application>
  <PresentationFormat>On-screen Show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Wingdings</vt:lpstr>
      <vt:lpstr>Pulse</vt:lpstr>
      <vt:lpstr>Lord, Teach Us to Pray</vt:lpstr>
      <vt:lpstr>Luke 11:1-4, 9-13</vt:lpstr>
      <vt:lpstr>Matthew 6:9-15</vt:lpstr>
      <vt:lpstr>Context of Disciple’s Request</vt:lpstr>
      <vt:lpstr>Examples of Jesus Praying</vt:lpstr>
      <vt:lpstr>We Should Also Seek from His Example, “Lord, Teach Us to Pray”</vt:lpstr>
      <vt:lpstr>With Reverence Towards God</vt:lpstr>
      <vt:lpstr>With Humility of Heart</vt:lpstr>
      <vt:lpstr>With Thanksgiving</vt:lpstr>
      <vt:lpstr>PowerPoint Presentation</vt:lpstr>
    </vt:vector>
  </TitlesOfParts>
  <Manager/>
  <Company>South Livingston C of 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Unknown User</dc:creator>
  <cp:keywords/>
  <dc:description/>
  <cp:lastModifiedBy>Harry Osborne</cp:lastModifiedBy>
  <cp:revision>34</cp:revision>
  <dcterms:created xsi:type="dcterms:W3CDTF">1999-10-30T20:42:05Z</dcterms:created>
  <dcterms:modified xsi:type="dcterms:W3CDTF">2022-03-20T11:47:51Z</dcterms:modified>
  <cp:category/>
</cp:coreProperties>
</file>