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6"/>
  </p:notesMasterIdLst>
  <p:sldIdLst>
    <p:sldId id="259" r:id="rId2"/>
    <p:sldId id="267" r:id="rId3"/>
    <p:sldId id="269" r:id="rId4"/>
    <p:sldId id="270" r:id="rId5"/>
    <p:sldId id="271" r:id="rId6"/>
    <p:sldId id="260" r:id="rId7"/>
    <p:sldId id="256" r:id="rId8"/>
    <p:sldId id="257" r:id="rId9"/>
    <p:sldId id="261" r:id="rId10"/>
    <p:sldId id="262" r:id="rId11"/>
    <p:sldId id="263" r:id="rId12"/>
    <p:sldId id="265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CE244-C97C-FC44-BD01-7B694DBAD18A}" type="datetimeFigureOut">
              <a:rPr lang="en-US" smtClean="0"/>
              <a:t>4/17/22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5E5D-A3F0-6046-816B-6C65DC72F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A858-B7B0-0138-2A5F-06884935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54F45-ADF1-7B6C-9C23-D975B6819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19DC1-A0D7-07F4-77A7-CCBE149C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62142-E731-EFC5-168E-525508EF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1609D-3A83-563C-9B3F-ACD4085C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2D23-6246-E3E8-CCF7-5C95A5A1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6A118-181F-0506-A9AE-CA752F6D9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EDFA7-2CCF-A6DC-1D46-7E3D4413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837D-0D44-B276-0D7B-5A83E08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37CAB-947E-EC26-EA7D-53E116CC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3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2F3F21-5DE2-3871-D2DA-7FD1CB8DB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941CB-ABD2-1BE9-3CA0-3F85ED710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BEC82-A111-6E74-C93A-CB522D47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50DD-34DE-5853-D415-66D74D5F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A8949-082D-1456-239F-63E9950A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03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4A29-7639-0169-2779-7B830B81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D4DFC-C452-83D2-3C98-E48607008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17672-3622-7BD8-EAE2-320074B4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4144-4A2B-5308-CC4E-42444BE3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70D4A-2588-F75D-981A-D97E9AE3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2101-6A7E-1073-D21D-1780FDE1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FEB86-5814-7B73-A171-E4BC4F339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19D8-59D1-48A7-0EF5-C30B1914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AD8F2-1C28-FA0D-9474-B5D0E9C7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3C31-602D-1873-89BB-2D297F79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581D-3BB1-98D9-CE0E-3B58D8E8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7A9FD-9CDF-CFCD-1395-2689496B2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0696C-FB4C-D467-1963-B9D276303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A0115-66A7-43AB-B712-32E27A66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48935-1E47-4B56-9CC8-00C65132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7640B-46D8-8F52-F62B-F165D5AF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3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747A-A486-F5DE-BEB3-B0B373845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07145-7D1D-CB70-BCB4-30A54AEDF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34C1C-E9E9-71FD-B008-2507CF1B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712CA-B8A7-E6CF-5807-F051D6660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B5053-6531-3E7C-C1BF-D4B8D1702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3657-EAFB-371A-FFE9-2FC46741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894C1-4F7E-9D8B-4107-A9D1C851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8D0A0-57ED-FBAF-B57B-CB63B8C8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6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BE8E-5E5D-985C-36AC-983A1EFA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31D04-D02F-716F-2204-1C815B39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CF77D-E460-71BC-0A84-87AE8F39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50590-6B9A-8D05-68EC-A7E28094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8BF10-1A9D-DF63-702F-7EF5676F9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A8376-87FF-CD22-2B76-AD4E9F7A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751B3-CF17-81E2-6E7D-4D57E760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9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63B0-3099-9EFE-03A8-243E5548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8336A-1546-2958-1C2A-4F2FEAACF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ECD11-561F-258F-0D1B-DE7AD71B8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E88B8-B3E8-3F42-2BAB-36AD73E5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9BD23-E140-887C-4E11-BC87FA71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9AC45-3425-F41E-FF57-714279EB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3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0F64-D0FA-B80E-6091-C220508A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0A736-F4F3-0633-CB13-6BD234DE0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7782B-741E-532D-197E-45962BD7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E53AE-3AA0-D534-D4EB-223462DE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FE583-12EF-C9E1-E41D-9CE6B3B3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7E070-752C-9C1D-E0B8-C0C90340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2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0F5CA-6C07-B789-AB73-8E0F184C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B2B7-1B29-86E0-9BC7-274A1FC32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D8754-1750-B95B-F5B7-D80EC76B6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21FEF-58BF-D180-A3A1-E34046056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9D7F4-8E32-F661-B598-D40F34595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5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A8579-2700-0F41-9D8C-45CA80C85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352" y="6975"/>
            <a:ext cx="5738648" cy="201101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What </a:t>
            </a:r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Assurance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4000" dirty="0">
                <a:solidFill>
                  <a:schemeClr val="tx1"/>
                </a:solidFill>
                <a:latin typeface="FUTURA" pitchFamily="2" charset="77"/>
              </a:rPr>
              <a:t>Does The 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Christian Have?</a:t>
            </a:r>
            <a:endParaRPr lang="en-US" sz="4800" b="1" dirty="0">
              <a:solidFill>
                <a:schemeClr val="tx1"/>
              </a:solidFill>
              <a:latin typeface="Futur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58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D5500A26-4A9D-A5BA-47A2-3C7B74719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Blessed Assurance</a:t>
            </a:r>
            <a:r>
              <a:rPr lang="mr-IN" sz="4800" dirty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4826866" cy="43951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That God Helps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</a:rPr>
              <a:t>Jude 1:24-25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</a:rPr>
              <a:t>1 Peter 1:5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</a:rPr>
              <a:t>Ephesians 3:20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4F840302-C6C1-BDC0-65CC-B3A476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Blessed Assurance</a:t>
            </a:r>
            <a:r>
              <a:rPr lang="mr-IN" sz="4800" dirty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4826866" cy="43951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That When We Sin, God Is Not Finished With 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1 John 1:5-9; 2:1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Acts 8:22</a:t>
            </a:r>
          </a:p>
        </p:txBody>
      </p:sp>
    </p:spTree>
    <p:extLst>
      <p:ext uri="{BB962C8B-B14F-4D97-AF65-F5344CB8AC3E}">
        <p14:creationId xmlns:p14="http://schemas.microsoft.com/office/powerpoint/2010/main" val="62186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8021BB1B-6ED8-8891-CD19-937085FFC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Blessed Assurance</a:t>
            </a:r>
            <a:r>
              <a:rPr lang="mr-IN" sz="4800" dirty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4175224" cy="43951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That the Commandments of God are Not Burdensome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1 John 5:3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Matthew 11:30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3AD3208D-FBB6-32ED-96A9-8AC630496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Blessed Assurance</a:t>
            </a:r>
            <a:r>
              <a:rPr lang="mr-IN" sz="4800" dirty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4480024" cy="43951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That Our Brethren Love Us and Will Help 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Gal.6:1-2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1 Thess. 5:14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Hebrews 12:12-13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2 Thess.3:14-15</a:t>
            </a:r>
          </a:p>
        </p:txBody>
      </p:sp>
    </p:spTree>
    <p:extLst>
      <p:ext uri="{BB962C8B-B14F-4D97-AF65-F5344CB8AC3E}">
        <p14:creationId xmlns:p14="http://schemas.microsoft.com/office/powerpoint/2010/main" val="12746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3CBBCDD9-56F9-6EDE-06DE-11B330F6B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97" y="1041400"/>
            <a:ext cx="5215758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Blessed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Assurance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97" y="3487738"/>
            <a:ext cx="5215758" cy="16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Hebrews 10:22</a:t>
            </a:r>
          </a:p>
        </p:txBody>
      </p:sp>
    </p:spTree>
    <p:extLst>
      <p:ext uri="{BB962C8B-B14F-4D97-AF65-F5344CB8AC3E}">
        <p14:creationId xmlns:p14="http://schemas.microsoft.com/office/powerpoint/2010/main" val="2810688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A8579-2700-0F41-9D8C-45CA80C85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352" y="6975"/>
            <a:ext cx="5738648" cy="201101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What Assurance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4000" dirty="0">
                <a:solidFill>
                  <a:schemeClr val="tx1"/>
                </a:solidFill>
                <a:latin typeface="FUTURA" pitchFamily="2" charset="77"/>
              </a:rPr>
              <a:t>Does The 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Christian Have?</a:t>
            </a:r>
            <a:endParaRPr lang="en-US" sz="4800" b="1" dirty="0">
              <a:solidFill>
                <a:schemeClr val="tx1"/>
              </a:solidFill>
              <a:latin typeface="Futura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B7E8B1-2236-8F5F-83E6-8D362F1CB4E9}"/>
              </a:ext>
            </a:extLst>
          </p:cNvPr>
          <p:cNvSpPr txBox="1">
            <a:spLocks/>
          </p:cNvSpPr>
          <p:nvPr/>
        </p:nvSpPr>
        <p:spPr>
          <a:xfrm>
            <a:off x="3573517" y="2102069"/>
            <a:ext cx="5423338" cy="289034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There is security for the believer and he can be confident in it (2Pet.2:10-11)</a:t>
            </a:r>
          </a:p>
        </p:txBody>
      </p:sp>
    </p:spTree>
    <p:extLst>
      <p:ext uri="{BB962C8B-B14F-4D97-AF65-F5344CB8AC3E}">
        <p14:creationId xmlns:p14="http://schemas.microsoft.com/office/powerpoint/2010/main" val="28299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A8579-2700-0F41-9D8C-45CA80C85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352" y="6975"/>
            <a:ext cx="5738648" cy="201101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What Assurance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4000" dirty="0">
                <a:solidFill>
                  <a:schemeClr val="tx1"/>
                </a:solidFill>
                <a:latin typeface="FUTURA" pitchFamily="2" charset="77"/>
              </a:rPr>
              <a:t>Does The 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Christian Have?</a:t>
            </a:r>
            <a:endParaRPr lang="en-US" sz="4800" b="1" dirty="0">
              <a:solidFill>
                <a:schemeClr val="tx1"/>
              </a:solidFill>
              <a:latin typeface="Futura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B7E8B1-2236-8F5F-83E6-8D362F1CB4E9}"/>
              </a:ext>
            </a:extLst>
          </p:cNvPr>
          <p:cNvSpPr txBox="1">
            <a:spLocks/>
          </p:cNvSpPr>
          <p:nvPr/>
        </p:nvSpPr>
        <p:spPr>
          <a:xfrm>
            <a:off x="3573517" y="2102069"/>
            <a:ext cx="5423338" cy="289034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Believers </a:t>
            </a:r>
            <a:r>
              <a:rPr lang="en-US" sz="2800" b="1" u="sng" dirty="0"/>
              <a:t>are</a:t>
            </a:r>
            <a:r>
              <a:rPr lang="en-US" sz="2800" dirty="0"/>
              <a:t> safe and free from the consequences of their past sins (Ac.22:16)</a:t>
            </a:r>
          </a:p>
        </p:txBody>
      </p:sp>
    </p:spTree>
    <p:extLst>
      <p:ext uri="{BB962C8B-B14F-4D97-AF65-F5344CB8AC3E}">
        <p14:creationId xmlns:p14="http://schemas.microsoft.com/office/powerpoint/2010/main" val="24800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A8579-2700-0F41-9D8C-45CA80C85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352" y="6975"/>
            <a:ext cx="5738648" cy="201101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What Assurance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4000" dirty="0">
                <a:solidFill>
                  <a:schemeClr val="tx1"/>
                </a:solidFill>
                <a:latin typeface="FUTURA" pitchFamily="2" charset="77"/>
              </a:rPr>
              <a:t>Does The 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Christian Have?</a:t>
            </a:r>
            <a:endParaRPr lang="en-US" sz="4800" b="1" dirty="0">
              <a:solidFill>
                <a:schemeClr val="tx1"/>
              </a:solidFill>
              <a:latin typeface="Futura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B7E8B1-2236-8F5F-83E6-8D362F1CB4E9}"/>
              </a:ext>
            </a:extLst>
          </p:cNvPr>
          <p:cNvSpPr txBox="1">
            <a:spLocks/>
          </p:cNvSpPr>
          <p:nvPr/>
        </p:nvSpPr>
        <p:spPr>
          <a:xfrm>
            <a:off x="3573517" y="2102069"/>
            <a:ext cx="5423338" cy="289034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Believers </a:t>
            </a:r>
            <a:r>
              <a:rPr lang="en-US" sz="2800" b="1" u="sng" dirty="0"/>
              <a:t>can</a:t>
            </a:r>
            <a:r>
              <a:rPr lang="en-US" sz="2800" dirty="0"/>
              <a:t> be safe and free from the consequences of the sins that still occur in their life (1Jn.1:7-9)</a:t>
            </a:r>
          </a:p>
        </p:txBody>
      </p:sp>
    </p:spTree>
    <p:extLst>
      <p:ext uri="{BB962C8B-B14F-4D97-AF65-F5344CB8AC3E}">
        <p14:creationId xmlns:p14="http://schemas.microsoft.com/office/powerpoint/2010/main" val="30349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EA8579-2700-0F41-9D8C-45CA80C85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5352" y="6975"/>
            <a:ext cx="5738648" cy="201101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What Assurance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4000" dirty="0">
                <a:solidFill>
                  <a:schemeClr val="tx1"/>
                </a:solidFill>
                <a:latin typeface="FUTURA" pitchFamily="2" charset="77"/>
              </a:rPr>
              <a:t>Does The </a:t>
            </a:r>
            <a:br>
              <a:rPr lang="en-US" sz="4800" dirty="0">
                <a:solidFill>
                  <a:schemeClr val="tx1"/>
                </a:solidFill>
                <a:latin typeface="FUTURA" pitchFamily="2" charset="77"/>
              </a:rPr>
            </a:br>
            <a:r>
              <a:rPr lang="en-US" sz="5400" b="1" dirty="0">
                <a:solidFill>
                  <a:schemeClr val="tx1"/>
                </a:solidFill>
                <a:latin typeface="Futura" pitchFamily="2" charset="77"/>
              </a:rPr>
              <a:t>Christian Have?</a:t>
            </a:r>
            <a:endParaRPr lang="en-US" sz="4800" b="1" dirty="0">
              <a:solidFill>
                <a:schemeClr val="tx1"/>
              </a:solidFill>
              <a:latin typeface="Futura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B7E8B1-2236-8F5F-83E6-8D362F1CB4E9}"/>
              </a:ext>
            </a:extLst>
          </p:cNvPr>
          <p:cNvSpPr txBox="1">
            <a:spLocks/>
          </p:cNvSpPr>
          <p:nvPr/>
        </p:nvSpPr>
        <p:spPr>
          <a:xfrm>
            <a:off x="3573517" y="2102069"/>
            <a:ext cx="5423338" cy="2890345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let us draw near with a true heart in full assurance of faith, having our hearts sprinkled from an evil conscience and our bodies washed with pure water. (Hebrews 10:22)</a:t>
            </a:r>
          </a:p>
        </p:txBody>
      </p:sp>
    </p:spTree>
    <p:extLst>
      <p:ext uri="{BB962C8B-B14F-4D97-AF65-F5344CB8AC3E}">
        <p14:creationId xmlns:p14="http://schemas.microsoft.com/office/powerpoint/2010/main" val="3610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74B226-9213-85A9-062B-0F7A38543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1000"/>
          </a:blip>
          <a:srcRect l="5482" r="54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2 Peter 3:9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“The Lord is not slack concerning His promise, as some count slackness, but is longsuffering toward us, not willing that any should perish but that all should come to repentance.”</a:t>
            </a:r>
          </a:p>
        </p:txBody>
      </p:sp>
    </p:spTree>
    <p:extLst>
      <p:ext uri="{BB962C8B-B14F-4D97-AF65-F5344CB8AC3E}">
        <p14:creationId xmlns:p14="http://schemas.microsoft.com/office/powerpoint/2010/main" val="937708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3CBBCDD9-56F9-6EDE-06DE-11B330F6B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97" y="1041400"/>
            <a:ext cx="5215758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Blessed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Assurance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97" y="3487738"/>
            <a:ext cx="5215758" cy="16557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Hebrews 10:22</a:t>
            </a:r>
          </a:p>
        </p:txBody>
      </p:sp>
    </p:spTree>
    <p:extLst>
      <p:ext uri="{BB962C8B-B14F-4D97-AF65-F5344CB8AC3E}">
        <p14:creationId xmlns:p14="http://schemas.microsoft.com/office/powerpoint/2010/main" val="1890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45E75C47-1499-B3F2-669E-FAC5695D0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Blessed Assurance</a:t>
            </a:r>
            <a:r>
              <a:rPr lang="mr-IN" sz="4800" dirty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6711654" cy="43951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Of God’s Love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John 3:16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Romans 8:31-39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Hosea 11:1, 3-4, 8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89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red, sweet, close&#10;&#10;Description automatically generated">
            <a:extLst>
              <a:ext uri="{FF2B5EF4-FFF2-40B4-BE49-F238E27FC236}">
                <a16:creationId xmlns:a16="http://schemas.microsoft.com/office/drawing/2014/main" id="{7722C9A2-C4A2-65D9-B7B2-6E3303B1D5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Blessed Assurance</a:t>
            </a:r>
            <a:r>
              <a:rPr lang="mr-IN" sz="4800" dirty="0">
                <a:solidFill>
                  <a:schemeClr val="tx1"/>
                </a:solidFill>
              </a:rPr>
              <a:t>…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4826866" cy="439515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That God Understands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C00000"/>
                </a:solidFill>
              </a:rPr>
              <a:t>Hebrews 2:17-18; 4:15-16</a:t>
            </a:r>
          </a:p>
        </p:txBody>
      </p:sp>
    </p:spTree>
    <p:extLst>
      <p:ext uri="{BB962C8B-B14F-4D97-AF65-F5344CB8AC3E}">
        <p14:creationId xmlns:p14="http://schemas.microsoft.com/office/powerpoint/2010/main" val="18691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292</Words>
  <Application>Microsoft Macintosh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Futura</vt:lpstr>
      <vt:lpstr>Futura</vt:lpstr>
      <vt:lpstr>Office Theme</vt:lpstr>
      <vt:lpstr>What Assurance Does The  Christian Have?</vt:lpstr>
      <vt:lpstr>What Assurance Does The  Christian Have?</vt:lpstr>
      <vt:lpstr>What Assurance Does The  Christian Have?</vt:lpstr>
      <vt:lpstr>What Assurance Does The  Christian Have?</vt:lpstr>
      <vt:lpstr>What Assurance Does The  Christian Have?</vt:lpstr>
      <vt:lpstr>2 Peter 3:9</vt:lpstr>
      <vt:lpstr>Blessed Assurance</vt:lpstr>
      <vt:lpstr>The Blessed Assurance…</vt:lpstr>
      <vt:lpstr>The Blessed Assurance…</vt:lpstr>
      <vt:lpstr>The Blessed Assurance…</vt:lpstr>
      <vt:lpstr>The Blessed Assurance…</vt:lpstr>
      <vt:lpstr>The Blessed Assurance…</vt:lpstr>
      <vt:lpstr>The Blessed Assurance…</vt:lpstr>
      <vt:lpstr>Blessed Assurance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Assurance</dc:title>
  <dc:creator>Brett Hogland</dc:creator>
  <cp:lastModifiedBy>Brett Hogland</cp:lastModifiedBy>
  <cp:revision>4</cp:revision>
  <dcterms:created xsi:type="dcterms:W3CDTF">2017-12-03T12:55:11Z</dcterms:created>
  <dcterms:modified xsi:type="dcterms:W3CDTF">2022-04-17T08:38:02Z</dcterms:modified>
</cp:coreProperties>
</file>