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505" r:id="rId4"/>
    <p:sldId id="511" r:id="rId5"/>
    <p:sldId id="512" r:id="rId6"/>
    <p:sldId id="513" r:id="rId7"/>
    <p:sldId id="514" r:id="rId8"/>
    <p:sldId id="515" r:id="rId9"/>
    <p:sldId id="516" r:id="rId10"/>
    <p:sldId id="518" r:id="rId11"/>
    <p:sldId id="519" r:id="rId12"/>
    <p:sldId id="520" r:id="rId13"/>
    <p:sldId id="517" r:id="rId14"/>
    <p:sldId id="510" r:id="rId15"/>
    <p:sldId id="26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A2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249" autoAdjust="0"/>
  </p:normalViewPr>
  <p:slideViewPr>
    <p:cSldViewPr>
      <p:cViewPr varScale="1">
        <p:scale>
          <a:sx n="68" d="100"/>
          <a:sy n="68" d="100"/>
        </p:scale>
        <p:origin x="4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0A4E1-E3B6-4C5D-8881-60EA1BF32A37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C8ED7-D8ED-4759-BDB8-7C166FD246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2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44FEB-FBC3-4582-B7E8-3253FB0F8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4610F-366E-43E5-935E-A91C886E7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9CBDE-42B0-4039-9FCB-B7DA91382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33608-739A-4D1D-B7DB-2C915F633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36109-6485-45A3-A2E1-64BF35CCE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78D08-C64F-404E-96EB-C1EB43FC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C79DE-D5A5-4A26-AE48-363FF2C8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DAC25-06B7-4600-A3C7-2655758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618B2-B0BA-468F-A20E-C3752E774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38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CA7CA-6191-4D27-9163-F539180C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7CFC7-D717-405A-99CA-C444D881F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1193C-9910-40FC-B470-616ED7A2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6BE0C-77FD-4562-AAB3-EBDE896D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63C3A-8AFC-44B8-851A-42A84049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AA3C4-E5D9-4B6E-933D-6EB28C6DE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797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7914-F3EB-4917-B839-D67889E0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F2F97-2DB1-4F78-96F0-A023618C1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A7061-D4D5-45D9-AEB1-973168C3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10BF9-6280-4213-8307-946E1D092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CF702-77A6-4483-8423-03175DF3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82BA5-4CDA-40B5-964A-3E9938AC8F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806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92483-0B8A-4C3F-BD74-6AEA8F83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40451-0AC3-4F12-A682-793416E38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C7564-7BEF-4CEE-BC55-DE703F4DF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BDE5F-D151-4385-8415-79E4BFC6D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8BA89-1BA7-4FB9-B3CC-21F926D73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4F396-01AC-4490-94B2-495B90DC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DD59D-CA83-4766-A0C6-FCC9728AF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843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F00A-BC5B-4C05-965B-81830D76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34B20-1BBC-44FD-B4E2-599E8A65A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66F59-8D84-4C6E-9FAE-F0CDDFF39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E3A5F5-A152-414C-8C8E-D8C34409B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00A42-07E0-4103-BBBC-FBA779165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D9C208-0E03-46BB-9B03-E6B40769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6951B9-66FA-415A-8A22-2D8FBD02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B1B90B-BD28-4B38-B515-AF680E36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B9DFE-7684-4B71-9A4A-D2FC582B9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599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4BE1-BBD9-4E95-AC95-7B8C0CD3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5B580-2CED-4D9B-83A2-834C9ED2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2F40A-EEBA-4079-90F7-80111359A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43E93-992A-484D-B28E-12E30C89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6B43D-7041-4A51-BE26-C2994C150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713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50B478-AB70-4046-A2A4-5BA2CA6E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F4241B-D025-4871-BEC7-6A59F64D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8F5BB-5079-4E92-A397-87C24231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137EF-02E3-4C8E-B883-0210E8039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498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144E3-E6C1-47D1-884C-5A5ADD83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45E8B-8A09-4EF5-AFD6-0D6B6B707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A73AF-8A17-403D-B5ED-A60886496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A2D1F-4F69-4747-B29B-E5F9462AD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64F-8EF9-4FE0-98BF-2D5EBB0B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C8699-19D6-459D-9CC9-C035100E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27406-2555-4D45-9811-F97BE72CB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92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4749-D7E0-4397-A6AF-4BFEAA18B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1062E-3344-44B4-B444-8C72A9345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75718-D7AC-48EF-8A67-4DD9F15F2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A937E-7BA7-4347-A99C-8A66CFBCF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F7B2D-78B9-4134-9151-9A9F7135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28F95-3696-4271-8D1B-E0561037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595CA-952A-47BA-AA2E-F4A2C15D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F3F04-B53B-482E-80F1-990D8DF60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877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DD232-3B21-4DA4-9363-99A6203C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B51D7-2C68-4BFF-8630-80DF22968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0C981-6E88-47EA-91C2-EC20E2D6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093AE-3724-4450-8970-ECC1FCFD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D45FC-219E-4345-96A2-7E017D12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CCE29-405D-406C-952D-1583DE704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299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7F6B2-367B-4755-BBF7-94FF431E91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7B3437-028C-4ABA-BBC7-C0E56798A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B3946-C3AF-42F6-8D4F-43E82D64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BDFF-C70B-4FE2-9C69-CFD51F22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C83C0-4A3A-47AD-B281-F2EE6F13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8AAED-FDC7-4278-B35F-52417694A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60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3C050-7183-4DE2-BA6D-8D84E72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9A19B-9603-4EEA-ABA0-C879FAB63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62A9C-ADB6-4FBA-B9D6-AC73A6A11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42A51-4BA4-430F-85DB-60C6AE4F5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AB29E-3587-4622-9BF9-81935E68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5DF41-4831-4584-875F-078927490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32AC4-4469-4726-82CE-9D9AE28BD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9C653B-AF37-4C8E-B268-1F112AAEF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6F00943-57BA-4451-B07C-A32231E2A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BE3104E-386B-4ACC-BDC4-18EC53D75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95708B-D9EC-4529-8EAA-649771B67E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723B4F-2C95-493F-9284-94AC6EE32E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370D31-DA6A-4F0F-B9EF-1D1013F8B1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A5A512E-3D98-4717-BA43-E38E8B35ED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7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C63756-2738-4CCB-92C4-6AC1E4844704}"/>
              </a:ext>
            </a:extLst>
          </p:cNvPr>
          <p:cNvSpPr txBox="1"/>
          <p:nvPr/>
        </p:nvSpPr>
        <p:spPr>
          <a:xfrm>
            <a:off x="3733653" y="574594"/>
            <a:ext cx="526560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How to handle the </a:t>
            </a:r>
          </a:p>
          <a:p>
            <a:r>
              <a:rPr lang="en-US" sz="4000" dirty="0"/>
              <a:t>Temptations of the Flesh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	Gen 39:7-10</a:t>
            </a:r>
          </a:p>
          <a:p>
            <a:r>
              <a:rPr lang="en-US" sz="2800" dirty="0"/>
              <a:t>	1 Cor 6:18</a:t>
            </a:r>
          </a:p>
          <a:p>
            <a:r>
              <a:rPr lang="en-US" sz="2800" dirty="0"/>
              <a:t>	Eph 5:3-4</a:t>
            </a:r>
          </a:p>
          <a:p>
            <a:r>
              <a:rPr lang="en-US" sz="2800" dirty="0"/>
              <a:t>	</a:t>
            </a:r>
          </a:p>
        </p:txBody>
      </p:sp>
      <p:pic>
        <p:nvPicPr>
          <p:cNvPr id="5" name="Picture 4" descr="The Other Joseph: The Old Testament Joseph as a Model of Steadfast Chastity  | Joseph Sciambra">
            <a:extLst>
              <a:ext uri="{FF2B5EF4-FFF2-40B4-BE49-F238E27FC236}">
                <a16:creationId xmlns:a16="http://schemas.microsoft.com/office/drawing/2014/main" id="{781ABC15-EE38-49BA-8716-532808E16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4770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82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C63756-2738-4CCB-92C4-6AC1E4844704}"/>
              </a:ext>
            </a:extLst>
          </p:cNvPr>
          <p:cNvSpPr txBox="1"/>
          <p:nvPr/>
        </p:nvSpPr>
        <p:spPr>
          <a:xfrm>
            <a:off x="4038600" y="258901"/>
            <a:ext cx="4281365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How to handle the</a:t>
            </a:r>
          </a:p>
          <a:p>
            <a:r>
              <a:rPr lang="en-US" sz="4000" dirty="0"/>
              <a:t>Temptation of Pride</a:t>
            </a:r>
          </a:p>
          <a:p>
            <a:endParaRPr lang="en-US" sz="800" dirty="0"/>
          </a:p>
          <a:p>
            <a:r>
              <a:rPr lang="en-US" sz="2800" dirty="0"/>
              <a:t>	Gen 45:4-11</a:t>
            </a:r>
          </a:p>
          <a:p>
            <a:r>
              <a:rPr lang="en-US" sz="2800" dirty="0"/>
              <a:t>	Est 3:1-6</a:t>
            </a:r>
          </a:p>
          <a:p>
            <a:r>
              <a:rPr lang="en-US" sz="2800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4D543-7C57-4098-A9A4-0C81631465F9}"/>
              </a:ext>
            </a:extLst>
          </p:cNvPr>
          <p:cNvSpPr txBox="1"/>
          <p:nvPr/>
        </p:nvSpPr>
        <p:spPr>
          <a:xfrm>
            <a:off x="3985847" y="3276600"/>
            <a:ext cx="49914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How to handle the</a:t>
            </a:r>
          </a:p>
          <a:p>
            <a:r>
              <a:rPr lang="en-US" sz="4000" dirty="0"/>
              <a:t>Temptation of Revenge</a:t>
            </a:r>
          </a:p>
          <a:p>
            <a:endParaRPr lang="en-US" sz="800" dirty="0"/>
          </a:p>
          <a:p>
            <a:r>
              <a:rPr lang="en-US" sz="2400" dirty="0"/>
              <a:t>	</a:t>
            </a:r>
            <a:endParaRPr lang="en-US" sz="2800" dirty="0"/>
          </a:p>
        </p:txBody>
      </p:sp>
      <p:pic>
        <p:nvPicPr>
          <p:cNvPr id="5" name="Picture 4" descr="Joseph">
            <a:extLst>
              <a:ext uri="{FF2B5EF4-FFF2-40B4-BE49-F238E27FC236}">
                <a16:creationId xmlns:a16="http://schemas.microsoft.com/office/drawing/2014/main" id="{2659C59E-0D85-4FE9-AF60-8572F3495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585"/>
            <a:ext cx="3962400" cy="5490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21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d Testament 2, Lesson 4: Joseph Forgives - Seeds of Faith Podcast">
            <a:extLst>
              <a:ext uri="{FF2B5EF4-FFF2-40B4-BE49-F238E27FC236}">
                <a16:creationId xmlns:a16="http://schemas.microsoft.com/office/drawing/2014/main" id="{AABE246C-0ADC-48F4-BE66-AE8E12EC0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800600" cy="6302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74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CCBF7BEB-41A6-440B-8CC3-EB2889378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743200"/>
            <a:ext cx="2625725" cy="155575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Plan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Salvation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FA19E605-222C-461B-8BD1-07B71FDCB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2073275" cy="1068388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Hear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(Rom 10:17)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EC4C76F8-87B8-4A46-8CF5-12C9684C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28600"/>
            <a:ext cx="1795463" cy="106838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Believe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(Heb 11:6)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3609F5A5-7E97-45EC-BDDB-F7CEECB16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143000"/>
            <a:ext cx="1835150" cy="106838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Repent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(Acts 2:38)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E717FC96-58C7-45B8-AD0A-F7AE98AAF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343400"/>
            <a:ext cx="2073275" cy="10683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Confess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(Rom 10:10)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1D2638FF-16F2-4C62-9EDF-49FC276FC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410200"/>
            <a:ext cx="2533650" cy="1068388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 Baptized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(Mark 16:16)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838A0C93-672D-45F6-88A4-3AC0774A8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2381250" cy="1068388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 Faithful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( Rev 2:10)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 autoUpdateAnimBg="0"/>
      <p:bldP spid="33795" grpId="0" animBg="1" autoUpdateAnimBg="0"/>
      <p:bldP spid="33796" grpId="0" animBg="1" autoUpdateAnimBg="0"/>
      <p:bldP spid="33797" grpId="0" animBg="1" autoUpdateAnimBg="0"/>
      <p:bldP spid="33798" grpId="0" animBg="1" autoUpdateAnimBg="0"/>
      <p:bldP spid="33799" grpId="0" animBg="1" autoUpdateAnimBg="0"/>
      <p:bldP spid="3380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person, standing&#10;&#10;Description automatically generated">
            <a:extLst>
              <a:ext uri="{FF2B5EF4-FFF2-40B4-BE49-F238E27FC236}">
                <a16:creationId xmlns:a16="http://schemas.microsoft.com/office/drawing/2014/main" id="{3AA766D8-F4B6-482C-904C-B1FA30DBF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943600" cy="51079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A0B557-68B1-4A2A-90DB-14955ECC8D13}"/>
              </a:ext>
            </a:extLst>
          </p:cNvPr>
          <p:cNvSpPr txBox="1"/>
          <p:nvPr/>
        </p:nvSpPr>
        <p:spPr>
          <a:xfrm>
            <a:off x="1106949" y="454660"/>
            <a:ext cx="6930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Story of Joseph - Genesis 37-50</a:t>
            </a:r>
          </a:p>
        </p:txBody>
      </p:sp>
    </p:spTree>
    <p:extLst>
      <p:ext uri="{BB962C8B-B14F-4D97-AF65-F5344CB8AC3E}">
        <p14:creationId xmlns:p14="http://schemas.microsoft.com/office/powerpoint/2010/main" val="335094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iteng Yue (zitengyue) - Profile | Pinterest">
            <a:extLst>
              <a:ext uri="{FF2B5EF4-FFF2-40B4-BE49-F238E27FC236}">
                <a16:creationId xmlns:a16="http://schemas.microsoft.com/office/drawing/2014/main" id="{F42B6DDD-8D7D-4C09-BDEC-6CFB6B5D9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4961"/>
            <a:ext cx="4140783" cy="6208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2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Other Joseph: The Old Testament Joseph as a Model of Steadfast Chastity  | Joseph Sciambra">
            <a:extLst>
              <a:ext uri="{FF2B5EF4-FFF2-40B4-BE49-F238E27FC236}">
                <a16:creationId xmlns:a16="http://schemas.microsoft.com/office/drawing/2014/main" id="{932E528E-129D-461A-A9FC-4E4586F50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4021"/>
            <a:ext cx="4607520" cy="6009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15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seph of Egypt">
            <a:extLst>
              <a:ext uri="{FF2B5EF4-FFF2-40B4-BE49-F238E27FC236}">
                <a16:creationId xmlns:a16="http://schemas.microsoft.com/office/drawing/2014/main" id="{A485A362-2E3C-48F8-B831-71B370A4B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9110"/>
            <a:ext cx="4673443" cy="5859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54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seph Interprets Pharaoh&amp;#39;s Dream | Imitate Their Faith | Joseph dreams,  Bible illustrations, Bible history">
            <a:extLst>
              <a:ext uri="{FF2B5EF4-FFF2-40B4-BE49-F238E27FC236}">
                <a16:creationId xmlns:a16="http://schemas.microsoft.com/office/drawing/2014/main" id="{D46E55F1-79D9-48D8-BB5F-C6C84C8F8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7724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10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seph">
            <a:extLst>
              <a:ext uri="{FF2B5EF4-FFF2-40B4-BE49-F238E27FC236}">
                <a16:creationId xmlns:a16="http://schemas.microsoft.com/office/drawing/2014/main" id="{807BA7AF-1E13-4994-B006-EC822169F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18" y="607586"/>
            <a:ext cx="4500563" cy="6236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1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esis 45 | Bible Teaching Notes">
            <a:extLst>
              <a:ext uri="{FF2B5EF4-FFF2-40B4-BE49-F238E27FC236}">
                <a16:creationId xmlns:a16="http://schemas.microsoft.com/office/drawing/2014/main" id="{BBA68825-AA63-4285-9C7E-45378CA2C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076325"/>
            <a:ext cx="7842250" cy="470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iteng Yue (zitengyue) - Profile | Pinterest">
            <a:extLst>
              <a:ext uri="{FF2B5EF4-FFF2-40B4-BE49-F238E27FC236}">
                <a16:creationId xmlns:a16="http://schemas.microsoft.com/office/drawing/2014/main" id="{F42B6DDD-8D7D-4C09-BDEC-6CFB6B5D9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2743200" cy="41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C63756-2738-4CCB-92C4-6AC1E4844704}"/>
              </a:ext>
            </a:extLst>
          </p:cNvPr>
          <p:cNvSpPr txBox="1"/>
          <p:nvPr/>
        </p:nvSpPr>
        <p:spPr>
          <a:xfrm>
            <a:off x="4038600" y="914400"/>
            <a:ext cx="376256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God is in Control</a:t>
            </a:r>
          </a:p>
          <a:p>
            <a:r>
              <a:rPr lang="en-US" sz="2800" dirty="0"/>
              <a:t>	Gen 40:15</a:t>
            </a:r>
          </a:p>
          <a:p>
            <a:r>
              <a:rPr lang="en-US" sz="2800" dirty="0"/>
              <a:t>	Gen 40:8</a:t>
            </a:r>
          </a:p>
          <a:p>
            <a:r>
              <a:rPr lang="en-US" sz="2800" dirty="0"/>
              <a:t>	Rom 8:28</a:t>
            </a:r>
          </a:p>
          <a:p>
            <a:r>
              <a:rPr lang="en-US" sz="2800" dirty="0"/>
              <a:t>	Acts 8:1-5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4D543-7C57-4098-A9A4-0C81631465F9}"/>
              </a:ext>
            </a:extLst>
          </p:cNvPr>
          <p:cNvSpPr txBox="1"/>
          <p:nvPr/>
        </p:nvSpPr>
        <p:spPr>
          <a:xfrm>
            <a:off x="4038600" y="3866039"/>
            <a:ext cx="3052439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God Sees All</a:t>
            </a:r>
          </a:p>
          <a:p>
            <a:r>
              <a:rPr lang="en-US" sz="2400" dirty="0"/>
              <a:t>	</a:t>
            </a:r>
            <a:r>
              <a:rPr lang="en-US" sz="2800" dirty="0"/>
              <a:t>Heb 4:13</a:t>
            </a:r>
          </a:p>
          <a:p>
            <a:r>
              <a:rPr lang="en-US" sz="2800" dirty="0"/>
              <a:t>	Luke 8:17-18</a:t>
            </a:r>
          </a:p>
          <a:p>
            <a:r>
              <a:rPr lang="en-US" sz="2800" dirty="0"/>
              <a:t>	Rev 2:1-7</a:t>
            </a:r>
          </a:p>
          <a:p>
            <a:r>
              <a:rPr lang="en-US" sz="2800" dirty="0"/>
              <a:t>	Acts 8:1-5</a:t>
            </a:r>
          </a:p>
        </p:txBody>
      </p:sp>
    </p:spTree>
    <p:extLst>
      <p:ext uri="{BB962C8B-B14F-4D97-AF65-F5344CB8AC3E}">
        <p14:creationId xmlns:p14="http://schemas.microsoft.com/office/powerpoint/2010/main" val="35573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4487</TotalTime>
  <Words>122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Allstate Insurance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D Finley</dc:creator>
  <cp:lastModifiedBy>Larry Finley</cp:lastModifiedBy>
  <cp:revision>328</cp:revision>
  <dcterms:created xsi:type="dcterms:W3CDTF">2005-07-10T03:50:07Z</dcterms:created>
  <dcterms:modified xsi:type="dcterms:W3CDTF">2022-01-09T04:29:30Z</dcterms:modified>
</cp:coreProperties>
</file>