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87" r:id="rId3"/>
    <p:sldId id="304" r:id="rId4"/>
    <p:sldId id="276" r:id="rId5"/>
    <p:sldId id="305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33"/>
    <p:restoredTop sz="97521" autoAdjust="0"/>
  </p:normalViewPr>
  <p:slideViewPr>
    <p:cSldViewPr snapToGrid="0" snapToObjects="1">
      <p:cViewPr varScale="1">
        <p:scale>
          <a:sx n="122" d="100"/>
          <a:sy n="122" d="100"/>
        </p:scale>
        <p:origin x="12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29884E-F1A5-C548-82BE-7B57C96A2D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03479"/>
            <a:ext cx="8305800" cy="680502"/>
          </a:xfrm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84</a:t>
            </a:r>
            <a:r>
              <a:rPr lang="en-US" sz="2800" baseline="300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Street church of Christ – March - May, 2022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21457"/>
            <a:ext cx="8305800" cy="1981200"/>
          </a:xfrm>
        </p:spPr>
        <p:txBody>
          <a:bodyPr/>
          <a:lstStyle/>
          <a:p>
            <a: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Paul’s Epistle of</a:t>
            </a:r>
            <a:b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</a:b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1</a:t>
            </a:r>
            <a:r>
              <a:rPr lang="en-US" sz="8800" b="1" baseline="30000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st</a:t>
            </a: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 C</a:t>
            </a:r>
            <a:r>
              <a:rPr lang="en-US" sz="8800" b="1" cap="small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orinthians</a:t>
            </a:r>
          </a:p>
        </p:txBody>
      </p:sp>
      <p:pic>
        <p:nvPicPr>
          <p:cNvPr id="6" name="Picture 5" descr="Corinth - anc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850"/>
            <a:ext cx="9144000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	Introduction (1:1- 9)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II.	Dealing with Problems Reported to Paul (1:10 – 6:20)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A.	Problem of Factionalism (1:10 – 3:23)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B.	Problem of Rejecting Paul’s Work (4:1-21)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C.	Problem of the Fornicator and Church Discipline (5:1-13)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D.	Taking Problems between Brethren to Civil Courts (6:1-11)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E.	Responsibility to Glorify God with the Body (6:12-20)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429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484" y="489052"/>
            <a:ext cx="89415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 Dealing with Questions Asked by the Corinthians (7:1 – 16:9)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A. “Now Concerning” – Marriage and Present Distress (7:1-40)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B.	“Now Concerning” – Idolatry and Personal Liberty (8:1 – 11:1)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C.	“Now… Remember Me” and Apostolic Tradition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1.	Submission and Customs (11:2-16)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2.	Pattern for Lord’s Supper (11:17-34)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D.	“Now Concerning” – Spiritual Gifts (12:1 – 14:40)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E.	“Now…” Concerning – The Resurrection (15:1-58)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F.	“Now Concerning” – The Collection (16:1-9)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IV.	Concluding Remarks (16:10-24)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DFE6A22-86F4-6D4A-9CA2-0977239C10E6}"/>
              </a:ext>
            </a:extLst>
          </p:cNvPr>
          <p:cNvSpPr/>
          <p:nvPr/>
        </p:nvSpPr>
        <p:spPr>
          <a:xfrm>
            <a:off x="670257" y="4343399"/>
            <a:ext cx="8005970" cy="551671"/>
          </a:xfrm>
          <a:prstGeom prst="roundRect">
            <a:avLst/>
          </a:prstGeom>
          <a:noFill/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3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39148"/>
            <a:ext cx="8633187" cy="657851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1 Corinthians 12:15-26 – The body and its members</a:t>
            </a:r>
          </a:p>
          <a:p>
            <a:pPr lvl="1"/>
            <a:r>
              <a:rPr lang="en-US" dirty="0"/>
              <a:t>V.15 – The foot cannot say because it is not a hand that it is not a part of the body</a:t>
            </a:r>
          </a:p>
          <a:p>
            <a:pPr lvl="1"/>
            <a:r>
              <a:rPr lang="en-US" dirty="0"/>
              <a:t>V.16 – The ear cannot say because it is not an eye that it is not a part of the body</a:t>
            </a:r>
          </a:p>
          <a:p>
            <a:pPr lvl="1"/>
            <a:r>
              <a:rPr lang="en-US" dirty="0"/>
              <a:t>V.17 – All parts are needed in their function to make up the body</a:t>
            </a:r>
          </a:p>
          <a:p>
            <a:pPr lvl="2"/>
            <a:r>
              <a:rPr lang="en-US" sz="2400" dirty="0"/>
              <a:t>If the whole body is an eye where would the hearing be?</a:t>
            </a:r>
          </a:p>
          <a:p>
            <a:pPr lvl="2"/>
            <a:r>
              <a:rPr lang="en-US" sz="2400" dirty="0"/>
              <a:t>If the whole body were hearing where would the smelling be?</a:t>
            </a:r>
          </a:p>
          <a:p>
            <a:pPr lvl="1"/>
            <a:r>
              <a:rPr lang="en-US" b="1" dirty="0"/>
              <a:t>V.18 – God put each member in its place just as he pleases (wills)</a:t>
            </a:r>
            <a:endParaRPr lang="en-US" dirty="0"/>
          </a:p>
          <a:p>
            <a:pPr lvl="1"/>
            <a:r>
              <a:rPr lang="en-US" dirty="0"/>
              <a:t>V.19 – If all were one member there would be no body but one member</a:t>
            </a:r>
          </a:p>
        </p:txBody>
      </p:sp>
    </p:spTree>
    <p:extLst>
      <p:ext uri="{BB962C8B-B14F-4D97-AF65-F5344CB8AC3E}">
        <p14:creationId xmlns:p14="http://schemas.microsoft.com/office/powerpoint/2010/main" val="30898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39148"/>
            <a:ext cx="8633187" cy="657851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1 Corinthians 12:15-26 – The body and its members</a:t>
            </a:r>
          </a:p>
          <a:p>
            <a:pPr lvl="1"/>
            <a:r>
              <a:rPr lang="en-US" dirty="0"/>
              <a:t>V.20 – But there are many members yet one body</a:t>
            </a:r>
          </a:p>
          <a:p>
            <a:pPr lvl="1"/>
            <a:r>
              <a:rPr lang="en-US" dirty="0"/>
              <a:t>V.21 – Parts of the body cannot tell other parts they are in no need of them</a:t>
            </a:r>
          </a:p>
          <a:p>
            <a:pPr lvl="2"/>
            <a:r>
              <a:rPr lang="en-US" sz="2400" dirty="0"/>
              <a:t> Eye to the hand or head to the feet</a:t>
            </a:r>
          </a:p>
          <a:p>
            <a:pPr lvl="1"/>
            <a:r>
              <a:rPr lang="en-US" dirty="0"/>
              <a:t>V.22-24 – The parts of the body many view as unneeded or less significant have a greater role than they think</a:t>
            </a:r>
          </a:p>
          <a:p>
            <a:pPr lvl="2"/>
            <a:r>
              <a:rPr lang="en-US" sz="2400" dirty="0"/>
              <a:t>Weaker, Less honorable, Unpresentable - NKJV</a:t>
            </a:r>
          </a:p>
          <a:p>
            <a:pPr lvl="1"/>
            <a:r>
              <a:rPr lang="en-US" dirty="0"/>
              <a:t>V.24-25 – God composed the body so there would be no schism and all would have the same care for one another</a:t>
            </a:r>
          </a:p>
          <a:p>
            <a:pPr lvl="1"/>
            <a:r>
              <a:rPr lang="en-US" dirty="0"/>
              <a:t>V.26 – If one part of the body suffers all will suffer, if one is honored all will rejoice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8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39148"/>
            <a:ext cx="8633187" cy="657851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1 Corinthians 12:27-31 – God has given each a gift to be used for the working of the body</a:t>
            </a:r>
          </a:p>
          <a:p>
            <a:pPr lvl="1"/>
            <a:r>
              <a:rPr lang="en-US" dirty="0"/>
              <a:t>V.27 – Body of Christ and members individually</a:t>
            </a:r>
          </a:p>
          <a:p>
            <a:pPr lvl="1"/>
            <a:r>
              <a:rPr lang="en-US" dirty="0"/>
              <a:t>V.28-30 – God setup and distributed various gifts in the church but not all possess every gift, nor is the whole made up of one gift</a:t>
            </a:r>
          </a:p>
          <a:p>
            <a:pPr lvl="1"/>
            <a:r>
              <a:rPr lang="en-US" dirty="0"/>
              <a:t>V.31 – Earnestly desiring the greater gifts but Paul is about to show them a more excellent way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6294</TotalTime>
  <Words>579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Constantia</vt:lpstr>
      <vt:lpstr>Times New Roman</vt:lpstr>
      <vt:lpstr>Wingdings 2</vt:lpstr>
      <vt:lpstr>Paper</vt:lpstr>
      <vt:lpstr>Paul’s Epistle of 1st Corinthians</vt:lpstr>
      <vt:lpstr>Outline</vt:lpstr>
      <vt:lpstr>PowerPoint Presentation</vt:lpstr>
      <vt:lpstr>PowerPoint Presentation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Epistle of 1st Corinthians</dc:title>
  <dc:creator>Harry Osborne</dc:creator>
  <cp:lastModifiedBy>Jay Carlson</cp:lastModifiedBy>
  <cp:revision>67</cp:revision>
  <dcterms:created xsi:type="dcterms:W3CDTF">2019-04-21T06:40:30Z</dcterms:created>
  <dcterms:modified xsi:type="dcterms:W3CDTF">2022-05-01T01:47:53Z</dcterms:modified>
</cp:coreProperties>
</file>