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53" r:id="rId1"/>
  </p:sldMasterIdLst>
  <p:notesMasterIdLst>
    <p:notesMasterId r:id="rId20"/>
  </p:notesMasterIdLst>
  <p:sldIdLst>
    <p:sldId id="258" r:id="rId2"/>
    <p:sldId id="272" r:id="rId3"/>
    <p:sldId id="273" r:id="rId4"/>
    <p:sldId id="277" r:id="rId5"/>
    <p:sldId id="278" r:id="rId6"/>
    <p:sldId id="259" r:id="rId7"/>
    <p:sldId id="264" r:id="rId8"/>
    <p:sldId id="260" r:id="rId9"/>
    <p:sldId id="265" r:id="rId10"/>
    <p:sldId id="266" r:id="rId11"/>
    <p:sldId id="274" r:id="rId12"/>
    <p:sldId id="269" r:id="rId13"/>
    <p:sldId id="275" r:id="rId14"/>
    <p:sldId id="276" r:id="rId15"/>
    <p:sldId id="267" r:id="rId16"/>
    <p:sldId id="268" r:id="rId17"/>
    <p:sldId id="270" r:id="rId18"/>
    <p:sldId id="271"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1"/>
    <p:restoredTop sz="94674"/>
  </p:normalViewPr>
  <p:slideViewPr>
    <p:cSldViewPr>
      <p:cViewPr varScale="1">
        <p:scale>
          <a:sx n="119" d="100"/>
          <a:sy n="119" d="100"/>
        </p:scale>
        <p:origin x="784" y="192"/>
      </p:cViewPr>
      <p:guideLst>
        <p:guide orient="horz" pos="2160"/>
        <p:guide pos="2880"/>
      </p:guideLst>
    </p:cSldViewPr>
  </p:slideViewPr>
  <p:outlineViewPr>
    <p:cViewPr>
      <p:scale>
        <a:sx n="33" d="100"/>
        <a:sy n="33" d="100"/>
      </p:scale>
      <p:origin x="0" y="-534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A3928-4CB9-D24D-B1DD-2ED547861856}" type="datetimeFigureOut">
              <a:rPr lang="en-US" smtClean="0"/>
              <a:t>5/21/22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52C052-30C6-2C45-BD49-03BD73DAA994}" type="slidenum">
              <a:rPr lang="en-US" smtClean="0"/>
              <a:t>‹#›</a:t>
            </a:fld>
            <a:endParaRPr lang="en-US"/>
          </a:p>
        </p:txBody>
      </p:sp>
    </p:spTree>
    <p:extLst>
      <p:ext uri="{BB962C8B-B14F-4D97-AF65-F5344CB8AC3E}">
        <p14:creationId xmlns:p14="http://schemas.microsoft.com/office/powerpoint/2010/main" val="203307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1</a:t>
            </a:fld>
            <a:endParaRPr lang="en-US"/>
          </a:p>
        </p:txBody>
      </p:sp>
    </p:spTree>
    <p:extLst>
      <p:ext uri="{BB962C8B-B14F-4D97-AF65-F5344CB8AC3E}">
        <p14:creationId xmlns:p14="http://schemas.microsoft.com/office/powerpoint/2010/main" val="3282241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10</a:t>
            </a:fld>
            <a:endParaRPr lang="en-US"/>
          </a:p>
        </p:txBody>
      </p:sp>
    </p:spTree>
    <p:extLst>
      <p:ext uri="{BB962C8B-B14F-4D97-AF65-F5344CB8AC3E}">
        <p14:creationId xmlns:p14="http://schemas.microsoft.com/office/powerpoint/2010/main" val="671385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15</a:t>
            </a:fld>
            <a:endParaRPr lang="en-US"/>
          </a:p>
        </p:txBody>
      </p:sp>
    </p:spTree>
    <p:extLst>
      <p:ext uri="{BB962C8B-B14F-4D97-AF65-F5344CB8AC3E}">
        <p14:creationId xmlns:p14="http://schemas.microsoft.com/office/powerpoint/2010/main" val="398229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16</a:t>
            </a:fld>
            <a:endParaRPr lang="en-US"/>
          </a:p>
        </p:txBody>
      </p:sp>
    </p:spTree>
    <p:extLst>
      <p:ext uri="{BB962C8B-B14F-4D97-AF65-F5344CB8AC3E}">
        <p14:creationId xmlns:p14="http://schemas.microsoft.com/office/powerpoint/2010/main" val="2582356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17</a:t>
            </a:fld>
            <a:endParaRPr lang="en-US"/>
          </a:p>
        </p:txBody>
      </p:sp>
    </p:spTree>
    <p:extLst>
      <p:ext uri="{BB962C8B-B14F-4D97-AF65-F5344CB8AC3E}">
        <p14:creationId xmlns:p14="http://schemas.microsoft.com/office/powerpoint/2010/main" val="1525658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18</a:t>
            </a:fld>
            <a:endParaRPr lang="en-US"/>
          </a:p>
        </p:txBody>
      </p:sp>
    </p:spTree>
    <p:extLst>
      <p:ext uri="{BB962C8B-B14F-4D97-AF65-F5344CB8AC3E}">
        <p14:creationId xmlns:p14="http://schemas.microsoft.com/office/powerpoint/2010/main" val="35631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2</a:t>
            </a:fld>
            <a:endParaRPr lang="en-US"/>
          </a:p>
        </p:txBody>
      </p:sp>
    </p:spTree>
    <p:extLst>
      <p:ext uri="{BB962C8B-B14F-4D97-AF65-F5344CB8AC3E}">
        <p14:creationId xmlns:p14="http://schemas.microsoft.com/office/powerpoint/2010/main" val="330655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3</a:t>
            </a:fld>
            <a:endParaRPr lang="en-US"/>
          </a:p>
        </p:txBody>
      </p:sp>
    </p:spTree>
    <p:extLst>
      <p:ext uri="{BB962C8B-B14F-4D97-AF65-F5344CB8AC3E}">
        <p14:creationId xmlns:p14="http://schemas.microsoft.com/office/powerpoint/2010/main" val="419422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4</a:t>
            </a:fld>
            <a:endParaRPr lang="en-US"/>
          </a:p>
        </p:txBody>
      </p:sp>
    </p:spTree>
    <p:extLst>
      <p:ext uri="{BB962C8B-B14F-4D97-AF65-F5344CB8AC3E}">
        <p14:creationId xmlns:p14="http://schemas.microsoft.com/office/powerpoint/2010/main" val="899399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5</a:t>
            </a:fld>
            <a:endParaRPr lang="en-US"/>
          </a:p>
        </p:txBody>
      </p:sp>
    </p:spTree>
    <p:extLst>
      <p:ext uri="{BB962C8B-B14F-4D97-AF65-F5344CB8AC3E}">
        <p14:creationId xmlns:p14="http://schemas.microsoft.com/office/powerpoint/2010/main" val="2726252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6</a:t>
            </a:fld>
            <a:endParaRPr lang="en-US"/>
          </a:p>
        </p:txBody>
      </p:sp>
    </p:spTree>
    <p:extLst>
      <p:ext uri="{BB962C8B-B14F-4D97-AF65-F5344CB8AC3E}">
        <p14:creationId xmlns:p14="http://schemas.microsoft.com/office/powerpoint/2010/main" val="292387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7</a:t>
            </a:fld>
            <a:endParaRPr lang="en-US"/>
          </a:p>
        </p:txBody>
      </p:sp>
    </p:spTree>
    <p:extLst>
      <p:ext uri="{BB962C8B-B14F-4D97-AF65-F5344CB8AC3E}">
        <p14:creationId xmlns:p14="http://schemas.microsoft.com/office/powerpoint/2010/main" val="4152855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8</a:t>
            </a:fld>
            <a:endParaRPr lang="en-US"/>
          </a:p>
        </p:txBody>
      </p:sp>
    </p:spTree>
    <p:extLst>
      <p:ext uri="{BB962C8B-B14F-4D97-AF65-F5344CB8AC3E}">
        <p14:creationId xmlns:p14="http://schemas.microsoft.com/office/powerpoint/2010/main" val="431612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52C052-30C6-2C45-BD49-03BD73DAA994}" type="slidenum">
              <a:rPr lang="en-US" smtClean="0"/>
              <a:t>9</a:t>
            </a:fld>
            <a:endParaRPr lang="en-US"/>
          </a:p>
        </p:txBody>
      </p:sp>
    </p:spTree>
    <p:extLst>
      <p:ext uri="{BB962C8B-B14F-4D97-AF65-F5344CB8AC3E}">
        <p14:creationId xmlns:p14="http://schemas.microsoft.com/office/powerpoint/2010/main" val="240498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5F77E063-51FA-2C4D-335B-95F92BCB54DD}"/>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56D58D6A-8CF1-EE99-C16D-8447860B9F8F}"/>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13A1C4DB-7194-6B04-0D6F-63DDEAE7DBB0}"/>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p>
            </p:txBody>
          </p:sp>
          <p:sp>
            <p:nvSpPr>
              <p:cNvPr id="9" name="Freeform 5">
                <a:extLst>
                  <a:ext uri="{FF2B5EF4-FFF2-40B4-BE49-F238E27FC236}">
                    <a16:creationId xmlns:a16="http://schemas.microsoft.com/office/drawing/2014/main" id="{B71EE4A8-0315-C909-B04F-0CD63DFD6B73}"/>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p>
            </p:txBody>
          </p:sp>
          <p:sp>
            <p:nvSpPr>
              <p:cNvPr id="10" name="Freeform 6">
                <a:extLst>
                  <a:ext uri="{FF2B5EF4-FFF2-40B4-BE49-F238E27FC236}">
                    <a16:creationId xmlns:a16="http://schemas.microsoft.com/office/drawing/2014/main" id="{E3371409-1FCF-494B-88CC-F70B4A9C92EC}"/>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p>
            </p:txBody>
          </p:sp>
          <p:sp>
            <p:nvSpPr>
              <p:cNvPr id="11" name="Freeform 7">
                <a:extLst>
                  <a:ext uri="{FF2B5EF4-FFF2-40B4-BE49-F238E27FC236}">
                    <a16:creationId xmlns:a16="http://schemas.microsoft.com/office/drawing/2014/main" id="{480C4DAF-0159-5614-2AFB-B12ECA652455}"/>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BEC92FE2-59B4-B21C-7C3A-7A6AF6458FD3}"/>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p>
            </p:txBody>
          </p:sp>
        </p:grpSp>
        <p:sp>
          <p:nvSpPr>
            <p:cNvPr id="6" name="Freeform 9">
              <a:extLst>
                <a:ext uri="{FF2B5EF4-FFF2-40B4-BE49-F238E27FC236}">
                  <a16:creationId xmlns:a16="http://schemas.microsoft.com/office/drawing/2014/main" id="{CC565499-C146-B582-29AE-AB6B2CC4881C}"/>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p>
          </p:txBody>
        </p:sp>
        <p:sp>
          <p:nvSpPr>
            <p:cNvPr id="7" name="Freeform 10">
              <a:extLst>
                <a:ext uri="{FF2B5EF4-FFF2-40B4-BE49-F238E27FC236}">
                  <a16:creationId xmlns:a16="http://schemas.microsoft.com/office/drawing/2014/main" id="{9B5BDDAE-0EA4-DFDA-884F-6310FBE83698}"/>
                </a:ext>
              </a:extLst>
            </p:cNvPr>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561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2561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3" name="Rectangle 13">
            <a:extLst>
              <a:ext uri="{FF2B5EF4-FFF2-40B4-BE49-F238E27FC236}">
                <a16:creationId xmlns:a16="http://schemas.microsoft.com/office/drawing/2014/main" id="{57879D04-8E8E-82EB-79DA-13FD2341EA0B}"/>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a:p>
        </p:txBody>
      </p:sp>
      <p:sp>
        <p:nvSpPr>
          <p:cNvPr id="14" name="Rectangle 14">
            <a:extLst>
              <a:ext uri="{FF2B5EF4-FFF2-40B4-BE49-F238E27FC236}">
                <a16:creationId xmlns:a16="http://schemas.microsoft.com/office/drawing/2014/main" id="{956CC432-4A54-3546-70C2-342B5A24FF07}"/>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a:p>
        </p:txBody>
      </p:sp>
      <p:sp>
        <p:nvSpPr>
          <p:cNvPr id="15" name="Rectangle 15">
            <a:extLst>
              <a:ext uri="{FF2B5EF4-FFF2-40B4-BE49-F238E27FC236}">
                <a16:creationId xmlns:a16="http://schemas.microsoft.com/office/drawing/2014/main" id="{C06A2565-1F68-1EE5-6A34-5DEC624BCE2E}"/>
              </a:ext>
            </a:extLst>
          </p:cNvPr>
          <p:cNvSpPr>
            <a:spLocks noGrp="1" noChangeArrowheads="1"/>
          </p:cNvSpPr>
          <p:nvPr>
            <p:ph type="sldNum" sz="quarter" idx="12"/>
          </p:nvPr>
        </p:nvSpPr>
        <p:spPr>
          <a:xfrm>
            <a:off x="6553200" y="6254750"/>
            <a:ext cx="2133600" cy="476250"/>
          </a:xfrm>
        </p:spPr>
        <p:txBody>
          <a:bodyPr/>
          <a:lstStyle>
            <a:lvl1pPr>
              <a:defRPr/>
            </a:lvl1pPr>
          </a:lstStyle>
          <a:p>
            <a:pPr>
              <a:defRPr/>
            </a:pPr>
            <a:fld id="{D7684244-319C-284B-9AB7-D8C57FD93D0D}" type="slidenum">
              <a:rPr lang="en-US" altLang="en-US"/>
              <a:pPr>
                <a:defRPr/>
              </a:pPr>
              <a:t>‹#›</a:t>
            </a:fld>
            <a:endParaRPr lang="en-US" altLang="en-US"/>
          </a:p>
        </p:txBody>
      </p:sp>
    </p:spTree>
    <p:extLst>
      <p:ext uri="{BB962C8B-B14F-4D97-AF65-F5344CB8AC3E}">
        <p14:creationId xmlns:p14="http://schemas.microsoft.com/office/powerpoint/2010/main" val="93171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4AB61-EBF6-B091-51C2-5EC68A65BC72}"/>
              </a:ext>
            </a:extLst>
          </p:cNvPr>
          <p:cNvSpPr>
            <a:spLocks noGrp="1"/>
          </p:cNvSpPr>
          <p:nvPr>
            <p:ph type="dt" sz="half"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B850E009-7950-49C1-9B75-0D82C585EA25}"/>
              </a:ext>
            </a:extLst>
          </p:cNvPr>
          <p:cNvSpPr>
            <a:spLocks noGrp="1"/>
          </p:cNvSpPr>
          <p:nvPr>
            <p:ph type="sldNum" sz="quarter" idx="11"/>
          </p:nvPr>
        </p:nvSpPr>
        <p:spPr/>
        <p:txBody>
          <a:bodyPr/>
          <a:lstStyle>
            <a:lvl1pPr>
              <a:defRPr/>
            </a:lvl1pPr>
          </a:lstStyle>
          <a:p>
            <a:pPr>
              <a:defRPr/>
            </a:pPr>
            <a:fld id="{3DEA05DA-8152-EF4C-87EA-C631A96D536C}"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0A053777-08E0-C9F5-2CDB-3A64E5036DB8}"/>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36897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95734D-F9A7-ACDE-DC42-DEABC505FFD3}"/>
              </a:ext>
            </a:extLst>
          </p:cNvPr>
          <p:cNvSpPr>
            <a:spLocks noGrp="1"/>
          </p:cNvSpPr>
          <p:nvPr>
            <p:ph type="dt" sz="half"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5F1C204C-B5DA-9D9A-E8EC-BB8FE4847D75}"/>
              </a:ext>
            </a:extLst>
          </p:cNvPr>
          <p:cNvSpPr>
            <a:spLocks noGrp="1"/>
          </p:cNvSpPr>
          <p:nvPr>
            <p:ph type="sldNum" sz="quarter" idx="11"/>
          </p:nvPr>
        </p:nvSpPr>
        <p:spPr/>
        <p:txBody>
          <a:bodyPr/>
          <a:lstStyle>
            <a:lvl1pPr>
              <a:defRPr/>
            </a:lvl1pPr>
          </a:lstStyle>
          <a:p>
            <a:pPr>
              <a:defRPr/>
            </a:pPr>
            <a:fld id="{0A1A192D-E466-9C46-A394-9EA8D82E5F1F}"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29F0E394-0690-AB9A-C551-FDF09A0BCBE0}"/>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402788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EE7C4-8E6B-0CF3-8771-51FF3FA1436C}"/>
              </a:ext>
            </a:extLst>
          </p:cNvPr>
          <p:cNvSpPr>
            <a:spLocks noGrp="1"/>
          </p:cNvSpPr>
          <p:nvPr>
            <p:ph type="dt" sz="half"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73991D81-3C0F-72BA-8EF7-E7F9B4EF5623}"/>
              </a:ext>
            </a:extLst>
          </p:cNvPr>
          <p:cNvSpPr>
            <a:spLocks noGrp="1"/>
          </p:cNvSpPr>
          <p:nvPr>
            <p:ph type="sldNum" sz="quarter" idx="11"/>
          </p:nvPr>
        </p:nvSpPr>
        <p:spPr/>
        <p:txBody>
          <a:bodyPr/>
          <a:lstStyle>
            <a:lvl1pPr>
              <a:defRPr/>
            </a:lvl1pPr>
          </a:lstStyle>
          <a:p>
            <a:pPr>
              <a:defRPr/>
            </a:pPr>
            <a:fld id="{B669CABD-C3CB-784C-B3BD-11E07F6F2F53}"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53B89017-9546-C82B-EBD6-67125628BC05}"/>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16679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50E7BDB-DD9E-C2B6-6B89-A47B9FC54DDD}"/>
              </a:ext>
            </a:extLst>
          </p:cNvPr>
          <p:cNvSpPr>
            <a:spLocks noGrp="1"/>
          </p:cNvSpPr>
          <p:nvPr>
            <p:ph type="dt" sz="half"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F169A555-BEF8-BF7D-441F-F5225BE45D5F}"/>
              </a:ext>
            </a:extLst>
          </p:cNvPr>
          <p:cNvSpPr>
            <a:spLocks noGrp="1"/>
          </p:cNvSpPr>
          <p:nvPr>
            <p:ph type="sldNum" sz="quarter" idx="11"/>
          </p:nvPr>
        </p:nvSpPr>
        <p:spPr/>
        <p:txBody>
          <a:bodyPr/>
          <a:lstStyle>
            <a:lvl1pPr>
              <a:defRPr/>
            </a:lvl1pPr>
          </a:lstStyle>
          <a:p>
            <a:pPr>
              <a:defRPr/>
            </a:pPr>
            <a:fld id="{C05D115D-4814-F140-AAB8-6BE5847E3112}"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63D22F76-ED13-663A-8665-8845CFAB7A77}"/>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332124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E925AA-5EED-34F7-B5F5-D840B2857F14}"/>
              </a:ext>
            </a:extLst>
          </p:cNvPr>
          <p:cNvSpPr>
            <a:spLocks noGrp="1"/>
          </p:cNvSpPr>
          <p:nvPr>
            <p:ph type="dt" sz="half"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02AFE7D-2030-62AF-EF72-7E297EF32FDB}"/>
              </a:ext>
            </a:extLst>
          </p:cNvPr>
          <p:cNvSpPr>
            <a:spLocks noGrp="1"/>
          </p:cNvSpPr>
          <p:nvPr>
            <p:ph type="sldNum" sz="quarter" idx="11"/>
          </p:nvPr>
        </p:nvSpPr>
        <p:spPr/>
        <p:txBody>
          <a:bodyPr/>
          <a:lstStyle>
            <a:lvl1pPr>
              <a:defRPr/>
            </a:lvl1pPr>
          </a:lstStyle>
          <a:p>
            <a:pPr>
              <a:defRPr/>
            </a:pPr>
            <a:fld id="{3BA74F7F-B562-4347-9C63-1A5DD682DE56}" type="slidenum">
              <a:rPr lang="en-US" altLang="en-US"/>
              <a:pPr>
                <a:defRPr/>
              </a:pPr>
              <a:t>‹#›</a:t>
            </a:fld>
            <a:endParaRPr lang="en-US" altLang="en-US"/>
          </a:p>
        </p:txBody>
      </p:sp>
      <p:sp>
        <p:nvSpPr>
          <p:cNvPr id="7" name="Footer Placeholder 6">
            <a:extLst>
              <a:ext uri="{FF2B5EF4-FFF2-40B4-BE49-F238E27FC236}">
                <a16:creationId xmlns:a16="http://schemas.microsoft.com/office/drawing/2014/main" id="{9E3CAEFD-58BD-8EE7-9A45-438BE645AA3E}"/>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09305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E91613-2D57-D8FF-61C7-D50D68678EA2}"/>
              </a:ext>
            </a:extLst>
          </p:cNvPr>
          <p:cNvSpPr>
            <a:spLocks noGrp="1"/>
          </p:cNvSpPr>
          <p:nvPr>
            <p:ph type="dt" sz="half" idx="10"/>
          </p:nvPr>
        </p:nvSpPr>
        <p:spPr/>
        <p:txBody>
          <a:bodyPr/>
          <a:lstStyle>
            <a:lvl1pPr>
              <a:defRPr/>
            </a:lvl1pPr>
          </a:lstStyle>
          <a:p>
            <a:pPr>
              <a:defRPr/>
            </a:pPr>
            <a:endParaRPr lang="en-US" altLang="en-US"/>
          </a:p>
        </p:txBody>
      </p:sp>
      <p:sp>
        <p:nvSpPr>
          <p:cNvPr id="8" name="Slide Number Placeholder 7">
            <a:extLst>
              <a:ext uri="{FF2B5EF4-FFF2-40B4-BE49-F238E27FC236}">
                <a16:creationId xmlns:a16="http://schemas.microsoft.com/office/drawing/2014/main" id="{E5BF16CB-7610-45E3-FFE1-F1051A67E10D}"/>
              </a:ext>
            </a:extLst>
          </p:cNvPr>
          <p:cNvSpPr>
            <a:spLocks noGrp="1"/>
          </p:cNvSpPr>
          <p:nvPr>
            <p:ph type="sldNum" sz="quarter" idx="11"/>
          </p:nvPr>
        </p:nvSpPr>
        <p:spPr/>
        <p:txBody>
          <a:bodyPr/>
          <a:lstStyle>
            <a:lvl1pPr>
              <a:defRPr/>
            </a:lvl1pPr>
          </a:lstStyle>
          <a:p>
            <a:pPr>
              <a:defRPr/>
            </a:pPr>
            <a:fld id="{533217F4-3C2D-9C4E-80B0-C4A90A32C840}" type="slidenum">
              <a:rPr lang="en-US" altLang="en-US"/>
              <a:pPr>
                <a:defRPr/>
              </a:pPr>
              <a:t>‹#›</a:t>
            </a:fld>
            <a:endParaRPr lang="en-US" altLang="en-US"/>
          </a:p>
        </p:txBody>
      </p:sp>
      <p:sp>
        <p:nvSpPr>
          <p:cNvPr id="9" name="Footer Placeholder 8">
            <a:extLst>
              <a:ext uri="{FF2B5EF4-FFF2-40B4-BE49-F238E27FC236}">
                <a16:creationId xmlns:a16="http://schemas.microsoft.com/office/drawing/2014/main" id="{D120DD54-8D45-23D0-097E-96597B5EB39A}"/>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98146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C3E2A2-E13D-8158-42FD-14AD8F94AE39}"/>
              </a:ext>
            </a:extLst>
          </p:cNvPr>
          <p:cNvSpPr>
            <a:spLocks noGrp="1"/>
          </p:cNvSpPr>
          <p:nvPr>
            <p:ph type="dt" sz="half" idx="10"/>
          </p:nvPr>
        </p:nvSpPr>
        <p:spPr/>
        <p:txBody>
          <a:bodyPr/>
          <a:lstStyle>
            <a:lvl1pPr>
              <a:defRPr/>
            </a:lvl1pPr>
          </a:lstStyle>
          <a:p>
            <a:pPr>
              <a:defRPr/>
            </a:pPr>
            <a:endParaRPr lang="en-US" altLang="en-US"/>
          </a:p>
        </p:txBody>
      </p:sp>
      <p:sp>
        <p:nvSpPr>
          <p:cNvPr id="4" name="Slide Number Placeholder 3">
            <a:extLst>
              <a:ext uri="{FF2B5EF4-FFF2-40B4-BE49-F238E27FC236}">
                <a16:creationId xmlns:a16="http://schemas.microsoft.com/office/drawing/2014/main" id="{508692FA-1397-8FB3-B69C-3A47F572D129}"/>
              </a:ext>
            </a:extLst>
          </p:cNvPr>
          <p:cNvSpPr>
            <a:spLocks noGrp="1"/>
          </p:cNvSpPr>
          <p:nvPr>
            <p:ph type="sldNum" sz="quarter" idx="11"/>
          </p:nvPr>
        </p:nvSpPr>
        <p:spPr/>
        <p:txBody>
          <a:bodyPr/>
          <a:lstStyle>
            <a:lvl1pPr>
              <a:defRPr/>
            </a:lvl1pPr>
          </a:lstStyle>
          <a:p>
            <a:pPr>
              <a:defRPr/>
            </a:pPr>
            <a:fld id="{6F618F20-3C4B-F74F-BAB3-F1ED0DC95C03}" type="slidenum">
              <a:rPr lang="en-US" altLang="en-US"/>
              <a:pPr>
                <a:defRPr/>
              </a:pPr>
              <a:t>‹#›</a:t>
            </a:fld>
            <a:endParaRPr lang="en-US" altLang="en-US"/>
          </a:p>
        </p:txBody>
      </p:sp>
      <p:sp>
        <p:nvSpPr>
          <p:cNvPr id="5" name="Footer Placeholder 4">
            <a:extLst>
              <a:ext uri="{FF2B5EF4-FFF2-40B4-BE49-F238E27FC236}">
                <a16:creationId xmlns:a16="http://schemas.microsoft.com/office/drawing/2014/main" id="{62B6A183-0C8B-E62C-BE06-F7CA6C716841}"/>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7973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83DABF-6CF8-220B-4198-CA9C4A645866}"/>
              </a:ext>
            </a:extLst>
          </p:cNvPr>
          <p:cNvSpPr>
            <a:spLocks noGrp="1"/>
          </p:cNvSpPr>
          <p:nvPr>
            <p:ph type="dt" sz="half" idx="10"/>
          </p:nvPr>
        </p:nvSpPr>
        <p:spPr/>
        <p:txBody>
          <a:bodyPr/>
          <a:lstStyle>
            <a:lvl1pPr>
              <a:defRPr/>
            </a:lvl1pPr>
          </a:lstStyle>
          <a:p>
            <a:pPr>
              <a:defRPr/>
            </a:pPr>
            <a:endParaRPr lang="en-US" altLang="en-US"/>
          </a:p>
        </p:txBody>
      </p:sp>
      <p:sp>
        <p:nvSpPr>
          <p:cNvPr id="3" name="Slide Number Placeholder 2">
            <a:extLst>
              <a:ext uri="{FF2B5EF4-FFF2-40B4-BE49-F238E27FC236}">
                <a16:creationId xmlns:a16="http://schemas.microsoft.com/office/drawing/2014/main" id="{CD8632D9-C869-E141-F62E-F13586594680}"/>
              </a:ext>
            </a:extLst>
          </p:cNvPr>
          <p:cNvSpPr>
            <a:spLocks noGrp="1"/>
          </p:cNvSpPr>
          <p:nvPr>
            <p:ph type="sldNum" sz="quarter" idx="11"/>
          </p:nvPr>
        </p:nvSpPr>
        <p:spPr/>
        <p:txBody>
          <a:bodyPr/>
          <a:lstStyle>
            <a:lvl1pPr>
              <a:defRPr/>
            </a:lvl1pPr>
          </a:lstStyle>
          <a:p>
            <a:pPr>
              <a:defRPr/>
            </a:pPr>
            <a:fld id="{39DF78A9-25FE-2942-A359-8BCEB4098D8B}" type="slidenum">
              <a:rPr lang="en-US" altLang="en-US"/>
              <a:pPr>
                <a:defRPr/>
              </a:pPr>
              <a:t>‹#›</a:t>
            </a:fld>
            <a:endParaRPr lang="en-US" altLang="en-US"/>
          </a:p>
        </p:txBody>
      </p:sp>
      <p:sp>
        <p:nvSpPr>
          <p:cNvPr id="4" name="Footer Placeholder 3">
            <a:extLst>
              <a:ext uri="{FF2B5EF4-FFF2-40B4-BE49-F238E27FC236}">
                <a16:creationId xmlns:a16="http://schemas.microsoft.com/office/drawing/2014/main" id="{85D2105D-A7F1-2F49-8C33-62FF5A70CF36}"/>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288098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04A7D0-4030-CEB1-84D1-CA1A29DEBBFD}"/>
              </a:ext>
            </a:extLst>
          </p:cNvPr>
          <p:cNvSpPr>
            <a:spLocks noGrp="1"/>
          </p:cNvSpPr>
          <p:nvPr>
            <p:ph type="dt" sz="half"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C3A0444-3077-E516-1F80-3019DE0831BF}"/>
              </a:ext>
            </a:extLst>
          </p:cNvPr>
          <p:cNvSpPr>
            <a:spLocks noGrp="1"/>
          </p:cNvSpPr>
          <p:nvPr>
            <p:ph type="sldNum" sz="quarter" idx="11"/>
          </p:nvPr>
        </p:nvSpPr>
        <p:spPr/>
        <p:txBody>
          <a:bodyPr/>
          <a:lstStyle>
            <a:lvl1pPr>
              <a:defRPr/>
            </a:lvl1pPr>
          </a:lstStyle>
          <a:p>
            <a:pPr>
              <a:defRPr/>
            </a:pPr>
            <a:fld id="{8A76B17D-70A7-0B45-8F16-34C6304EF335}" type="slidenum">
              <a:rPr lang="en-US" altLang="en-US"/>
              <a:pPr>
                <a:defRPr/>
              </a:pPr>
              <a:t>‹#›</a:t>
            </a:fld>
            <a:endParaRPr lang="en-US" altLang="en-US"/>
          </a:p>
        </p:txBody>
      </p:sp>
      <p:sp>
        <p:nvSpPr>
          <p:cNvPr id="7" name="Footer Placeholder 6">
            <a:extLst>
              <a:ext uri="{FF2B5EF4-FFF2-40B4-BE49-F238E27FC236}">
                <a16:creationId xmlns:a16="http://schemas.microsoft.com/office/drawing/2014/main" id="{2D899775-FC94-7069-3D2F-CEEB5541CFAF}"/>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97630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F5E120-4F4D-F47A-38CB-DECF832A067D}"/>
              </a:ext>
            </a:extLst>
          </p:cNvPr>
          <p:cNvSpPr>
            <a:spLocks noGrp="1"/>
          </p:cNvSpPr>
          <p:nvPr>
            <p:ph type="dt" sz="half"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7EBE517-51A4-FBD3-8A6B-1EE1A08EF9BA}"/>
              </a:ext>
            </a:extLst>
          </p:cNvPr>
          <p:cNvSpPr>
            <a:spLocks noGrp="1"/>
          </p:cNvSpPr>
          <p:nvPr>
            <p:ph type="sldNum" sz="quarter" idx="11"/>
          </p:nvPr>
        </p:nvSpPr>
        <p:spPr/>
        <p:txBody>
          <a:bodyPr/>
          <a:lstStyle>
            <a:lvl1pPr>
              <a:defRPr/>
            </a:lvl1pPr>
          </a:lstStyle>
          <a:p>
            <a:pPr>
              <a:defRPr/>
            </a:pPr>
            <a:fld id="{4E15DF6D-4007-B049-8FD2-C5A002AD9D1B}" type="slidenum">
              <a:rPr lang="en-US" altLang="en-US"/>
              <a:pPr>
                <a:defRPr/>
              </a:pPr>
              <a:t>‹#›</a:t>
            </a:fld>
            <a:endParaRPr lang="en-US" altLang="en-US"/>
          </a:p>
        </p:txBody>
      </p:sp>
      <p:sp>
        <p:nvSpPr>
          <p:cNvPr id="7" name="Footer Placeholder 6">
            <a:extLst>
              <a:ext uri="{FF2B5EF4-FFF2-40B4-BE49-F238E27FC236}">
                <a16:creationId xmlns:a16="http://schemas.microsoft.com/office/drawing/2014/main" id="{A8CAA77E-8A9A-2950-33F7-C8FB82EBED2C}"/>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32471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615E8B3-264F-2F08-8785-D8BC20C88443}"/>
              </a:ext>
            </a:extLst>
          </p:cNvPr>
          <p:cNvSpPr>
            <a:spLocks noGrp="1" noChangeArrowheads="1"/>
          </p:cNvSpPr>
          <p:nvPr>
            <p:ph type="dt" sz="half" idx="2"/>
          </p:nvPr>
        </p:nvSpPr>
        <p:spPr bwMode="auto">
          <a:xfrm>
            <a:off x="457200" y="625157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4579" name="Rectangle 3">
            <a:extLst>
              <a:ext uri="{FF2B5EF4-FFF2-40B4-BE49-F238E27FC236}">
                <a16:creationId xmlns:a16="http://schemas.microsoft.com/office/drawing/2014/main" id="{B0F73BEE-BE91-E60A-3670-9AA0338FD32E}"/>
              </a:ext>
            </a:extLst>
          </p:cNvPr>
          <p:cNvSpPr>
            <a:spLocks noGrp="1" noChangeArrowheads="1"/>
          </p:cNvSpPr>
          <p:nvPr>
            <p:ph type="sldNum" sz="quarter" idx="4"/>
          </p:nvPr>
        </p:nvSpPr>
        <p:spPr bwMode="auto">
          <a:xfrm>
            <a:off x="6553200" y="6248400"/>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BEF94BAB-3EE8-6049-9555-2F289B24AAD4}" type="slidenum">
              <a:rPr lang="en-US" altLang="en-US"/>
              <a:pPr>
                <a:defRPr/>
              </a:pPr>
              <a:t>‹#›</a:t>
            </a:fld>
            <a:endParaRPr lang="en-US" altLang="en-US"/>
          </a:p>
        </p:txBody>
      </p:sp>
      <p:grpSp>
        <p:nvGrpSpPr>
          <p:cNvPr id="1028" name="Group 4">
            <a:extLst>
              <a:ext uri="{FF2B5EF4-FFF2-40B4-BE49-F238E27FC236}">
                <a16:creationId xmlns:a16="http://schemas.microsoft.com/office/drawing/2014/main" id="{F51DA5B2-F4F3-2A6F-EFB1-7901F8936808}"/>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BC8DC514-7664-631B-312F-5EDD564C9F8A}"/>
                </a:ext>
              </a:extLst>
            </p:cNvPr>
            <p:cNvGrpSpPr>
              <a:grpSpLocks/>
            </p:cNvGrpSpPr>
            <p:nvPr userDrawn="1"/>
          </p:nvGrpSpPr>
          <p:grpSpPr bwMode="auto">
            <a:xfrm>
              <a:off x="1728" y="2230"/>
              <a:ext cx="4027" cy="2085"/>
              <a:chOff x="1728" y="2230"/>
              <a:chExt cx="4027" cy="2085"/>
            </a:xfrm>
          </p:grpSpPr>
          <p:sp>
            <p:nvSpPr>
              <p:cNvPr id="24582" name="Freeform 6">
                <a:extLst>
                  <a:ext uri="{FF2B5EF4-FFF2-40B4-BE49-F238E27FC236}">
                    <a16:creationId xmlns:a16="http://schemas.microsoft.com/office/drawing/2014/main" id="{B4902845-0659-3FAD-C10B-3F18891C6F4B}"/>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a:defRPr/>
                </a:pPr>
                <a:endParaRPr lang="en-US"/>
              </a:p>
            </p:txBody>
          </p:sp>
          <p:sp>
            <p:nvSpPr>
              <p:cNvPr id="24583" name="Freeform 7">
                <a:extLst>
                  <a:ext uri="{FF2B5EF4-FFF2-40B4-BE49-F238E27FC236}">
                    <a16:creationId xmlns:a16="http://schemas.microsoft.com/office/drawing/2014/main" id="{8C778D1C-4FC6-E483-42D5-C4CCDD30C622}"/>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a:defRPr/>
                </a:pPr>
                <a:endParaRPr lang="en-US"/>
              </a:p>
            </p:txBody>
          </p:sp>
          <p:sp>
            <p:nvSpPr>
              <p:cNvPr id="24584" name="Freeform 8">
                <a:extLst>
                  <a:ext uri="{FF2B5EF4-FFF2-40B4-BE49-F238E27FC236}">
                    <a16:creationId xmlns:a16="http://schemas.microsoft.com/office/drawing/2014/main" id="{026BD1BA-BCCA-3DD0-1293-7010F354B99E}"/>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a:defRPr/>
                </a:pPr>
                <a:endParaRPr lang="en-US"/>
              </a:p>
            </p:txBody>
          </p:sp>
          <p:sp>
            <p:nvSpPr>
              <p:cNvPr id="1038" name="Freeform 9">
                <a:extLst>
                  <a:ext uri="{FF2B5EF4-FFF2-40B4-BE49-F238E27FC236}">
                    <a16:creationId xmlns:a16="http://schemas.microsoft.com/office/drawing/2014/main" id="{2C53F1A7-B4B3-09D0-7562-0FE3C57A692F}"/>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6" name="Freeform 10">
                <a:extLst>
                  <a:ext uri="{FF2B5EF4-FFF2-40B4-BE49-F238E27FC236}">
                    <a16:creationId xmlns:a16="http://schemas.microsoft.com/office/drawing/2014/main" id="{B18AEA82-C484-9DC4-85EA-0622CD426788}"/>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a:defRPr/>
                </a:pPr>
                <a:endParaRPr lang="en-US"/>
              </a:p>
            </p:txBody>
          </p:sp>
        </p:grpSp>
        <p:sp>
          <p:nvSpPr>
            <p:cNvPr id="24587" name="Freeform 11">
              <a:extLst>
                <a:ext uri="{FF2B5EF4-FFF2-40B4-BE49-F238E27FC236}">
                  <a16:creationId xmlns:a16="http://schemas.microsoft.com/office/drawing/2014/main" id="{10BE05D7-DA6D-93CE-ABEF-63F131CBA99B}"/>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p>
          </p:txBody>
        </p:sp>
        <p:sp>
          <p:nvSpPr>
            <p:cNvPr id="1034" name="Freeform 12">
              <a:extLst>
                <a:ext uri="{FF2B5EF4-FFF2-40B4-BE49-F238E27FC236}">
                  <a16:creationId xmlns:a16="http://schemas.microsoft.com/office/drawing/2014/main" id="{618B93E1-30E3-BEDE-8FD3-DA1F9B8A9836}"/>
                </a:ext>
              </a:extLst>
            </p:cNvPr>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589" name="Rectangle 13">
            <a:extLst>
              <a:ext uri="{FF2B5EF4-FFF2-40B4-BE49-F238E27FC236}">
                <a16:creationId xmlns:a16="http://schemas.microsoft.com/office/drawing/2014/main" id="{910D09A7-A3C5-BA80-EA1A-8D3733415F79}"/>
              </a:ext>
            </a:extLst>
          </p:cNvPr>
          <p:cNvSpPr>
            <a:spLocks noGrp="1" noRot="1" noChangeArrowheads="1"/>
          </p:cNvSpPr>
          <p:nvPr>
            <p:ph type="title"/>
          </p:nvPr>
        </p:nvSpPr>
        <p:spPr bwMode="auto">
          <a:xfrm>
            <a:off x="457200" y="274638"/>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4590" name="Rectangle 14">
            <a:extLst>
              <a:ext uri="{FF2B5EF4-FFF2-40B4-BE49-F238E27FC236}">
                <a16:creationId xmlns:a16="http://schemas.microsoft.com/office/drawing/2014/main" id="{2CC7EB0F-F34E-B855-23E8-471A0E1B1ABC}"/>
              </a:ext>
            </a:extLst>
          </p:cNvPr>
          <p:cNvSpPr>
            <a:spLocks noGrp="1" noChangeArrowheads="1"/>
          </p:cNvSpPr>
          <p:nvPr>
            <p:ph type="ftr" sz="quarter" idx="3"/>
          </p:nvPr>
        </p:nvSpPr>
        <p:spPr bwMode="auto">
          <a:xfrm>
            <a:off x="3124200" y="624840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en-US" altLang="en-US"/>
          </a:p>
        </p:txBody>
      </p:sp>
      <p:sp>
        <p:nvSpPr>
          <p:cNvPr id="24591" name="Rectangle 15">
            <a:extLst>
              <a:ext uri="{FF2B5EF4-FFF2-40B4-BE49-F238E27FC236}">
                <a16:creationId xmlns:a16="http://schemas.microsoft.com/office/drawing/2014/main" id="{D5267EAB-1B2D-FD61-8274-EDED7EB7DFCE}"/>
              </a:ext>
            </a:extLst>
          </p:cNvPr>
          <p:cNvSpPr>
            <a:spLocks noGrp="1" noChangeArrowheads="1"/>
          </p:cNvSpPr>
          <p:nvPr>
            <p:ph type="body" idx="1"/>
          </p:nvPr>
        </p:nvSpPr>
        <p:spPr bwMode="auto">
          <a:xfrm>
            <a:off x="457200" y="1600200"/>
            <a:ext cx="82296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75F303C-5FCE-1AE1-9D17-E9DA42F2C18D}"/>
              </a:ext>
            </a:extLst>
          </p:cNvPr>
          <p:cNvSpPr>
            <a:spLocks noGrp="1" noRot="1" noChangeArrowheads="1"/>
          </p:cNvSpPr>
          <p:nvPr>
            <p:ph type="title"/>
          </p:nvPr>
        </p:nvSpPr>
        <p:spPr>
          <a:xfrm>
            <a:off x="0" y="76200"/>
            <a:ext cx="6934200" cy="2438400"/>
          </a:xfrm>
          <a:effectLst>
            <a:outerShdw dist="107763" dir="2700000" algn="ctr" rotWithShape="0">
              <a:srgbClr val="333333"/>
            </a:outerShdw>
          </a:effectLst>
        </p:spPr>
        <p:txBody>
          <a:bodyPr/>
          <a:lstStyle/>
          <a:p>
            <a:pPr eaLnBrk="1" hangingPunct="1">
              <a:lnSpc>
                <a:spcPct val="90000"/>
              </a:lnSpc>
              <a:defRPr/>
            </a:pPr>
            <a:r>
              <a:rPr lang="en-US" altLang="en-US" sz="9600" dirty="0">
                <a:latin typeface="Times New Roman" panose="02020603050405020304" pitchFamily="18" charset="0"/>
                <a:cs typeface="Times New Roman" panose="02020603050405020304" pitchFamily="18" charset="0"/>
              </a:rPr>
              <a:t>The C</a:t>
            </a:r>
            <a:r>
              <a:rPr lang="en-US" altLang="en-US" sz="9600" cap="small" dirty="0">
                <a:latin typeface="Times New Roman" panose="02020603050405020304" pitchFamily="18" charset="0"/>
                <a:cs typeface="Times New Roman" panose="02020603050405020304" pitchFamily="18" charset="0"/>
              </a:rPr>
              <a:t>ross</a:t>
            </a:r>
            <a:r>
              <a:rPr lang="en-US" altLang="en-US" sz="9600" dirty="0">
                <a:latin typeface="Times New Roman" panose="02020603050405020304" pitchFamily="18" charset="0"/>
                <a:cs typeface="Times New Roman" panose="02020603050405020304" pitchFamily="18" charset="0"/>
              </a:rPr>
              <a:t>:</a:t>
            </a:r>
            <a:br>
              <a:rPr lang="en-US" altLang="en-US" sz="9600" dirty="0">
                <a:latin typeface="Times New Roman" panose="02020603050405020304" pitchFamily="18" charset="0"/>
                <a:cs typeface="Times New Roman" panose="02020603050405020304" pitchFamily="18" charset="0"/>
              </a:rPr>
            </a:br>
            <a:r>
              <a:rPr lang="en-US" altLang="en-US" sz="5400" dirty="0">
                <a:solidFill>
                  <a:srgbClr val="FFC000"/>
                </a:solidFill>
                <a:latin typeface="Times New Roman" panose="02020603050405020304" pitchFamily="18" charset="0"/>
                <a:cs typeface="Times New Roman" panose="02020603050405020304" pitchFamily="18" charset="0"/>
              </a:rPr>
              <a:t>Enemies or Examples?</a:t>
            </a:r>
          </a:p>
        </p:txBody>
      </p:sp>
      <p:graphicFrame>
        <p:nvGraphicFramePr>
          <p:cNvPr id="13314" name="Object 3">
            <a:extLst>
              <a:ext uri="{FF2B5EF4-FFF2-40B4-BE49-F238E27FC236}">
                <a16:creationId xmlns:a16="http://schemas.microsoft.com/office/drawing/2014/main" id="{4503D042-BBF9-C0AA-1FED-A23051D4671C}"/>
              </a:ext>
            </a:extLst>
          </p:cNvPr>
          <p:cNvGraphicFramePr>
            <a:graphicFrameLocks noChangeAspect="1"/>
          </p:cNvGraphicFramePr>
          <p:nvPr/>
        </p:nvGraphicFramePr>
        <p:xfrm>
          <a:off x="6096000" y="1143000"/>
          <a:ext cx="2835275" cy="5486400"/>
        </p:xfrm>
        <a:graphic>
          <a:graphicData uri="http://schemas.openxmlformats.org/presentationml/2006/ole">
            <mc:AlternateContent xmlns:mc="http://schemas.openxmlformats.org/markup-compatibility/2006">
              <mc:Choice xmlns:v="urn:schemas-microsoft-com:vml" Requires="v">
                <p:oleObj spid="_x0000_s13319" name="A&amp;L Draw Graphic" r:id="rId4" imgW="37985700" imgH="71691500" progId="ALScenerio">
                  <p:embed/>
                </p:oleObj>
              </mc:Choice>
              <mc:Fallback>
                <p:oleObj name="A&amp;L Draw Graphic" r:id="rId4" imgW="37985700" imgH="71691500" progId="ALScenerio">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1143000"/>
                        <a:ext cx="283527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Rectangle 5">
            <a:extLst>
              <a:ext uri="{FF2B5EF4-FFF2-40B4-BE49-F238E27FC236}">
                <a16:creationId xmlns:a16="http://schemas.microsoft.com/office/drawing/2014/main" id="{8197B1DF-ED0A-A917-4220-497AA1D9C955}"/>
              </a:ext>
            </a:extLst>
          </p:cNvPr>
          <p:cNvSpPr>
            <a:spLocks noChangeArrowheads="1"/>
          </p:cNvSpPr>
          <p:nvPr/>
        </p:nvSpPr>
        <p:spPr bwMode="auto">
          <a:xfrm>
            <a:off x="0" y="3124200"/>
            <a:ext cx="6934200" cy="1219200"/>
          </a:xfrm>
          <a:prstGeom prst="rect">
            <a:avLst/>
          </a:prstGeom>
          <a:noFill/>
          <a:ln>
            <a:noFill/>
          </a:ln>
        </p:spPr>
        <p:txBody>
          <a:bodyPr/>
          <a:lstStyle>
            <a:lvl1pPr marL="342900" indent="-342900" algn="ctr">
              <a:spcBef>
                <a:spcPct val="20000"/>
              </a:spcBef>
              <a:buClr>
                <a:schemeClr val="hlink"/>
              </a:buClr>
              <a:buSzPct val="70000"/>
              <a:buFont typeface="Wingdings" pitchFamily="2" charset="2"/>
              <a:defRPr sz="3200">
                <a:solidFill>
                  <a:schemeClr val="tx1"/>
                </a:solidFill>
                <a:effectLst>
                  <a:outerShdw blurRad="38100" dist="38100" dir="2700000" algn="tl">
                    <a:srgbClr val="000000"/>
                  </a:outerShdw>
                </a:effectLst>
                <a:latin typeface="Garamond" panose="02020404030301010803" pitchFamily="18" charset="0"/>
              </a:defRPr>
            </a:lvl1pPr>
            <a:lvl2pPr marL="742950" indent="-285750" algn="ctr">
              <a:spcBef>
                <a:spcPct val="20000"/>
              </a:spcBef>
              <a:buClr>
                <a:schemeClr val="accent2"/>
              </a:buClr>
              <a:buSzPct val="70000"/>
              <a:buFont typeface="Wingdings" pitchFamily="2" charset="2"/>
              <a:defRPr sz="2800">
                <a:solidFill>
                  <a:schemeClr val="tx1"/>
                </a:solidFill>
                <a:effectLst>
                  <a:outerShdw blurRad="38100" dist="38100" dir="2700000" algn="tl">
                    <a:srgbClr val="000000"/>
                  </a:outerShdw>
                </a:effectLst>
                <a:latin typeface="Garamond" panose="02020404030301010803" pitchFamily="18" charset="0"/>
              </a:defRPr>
            </a:lvl2pPr>
            <a:lvl3pPr marL="1143000" indent="-228600" algn="ctr">
              <a:spcBef>
                <a:spcPct val="20000"/>
              </a:spcBef>
              <a:buClr>
                <a:schemeClr val="tx2"/>
              </a:buClr>
              <a:buSzPct val="70000"/>
              <a:buFont typeface="Wingdings" pitchFamily="2" charset="2"/>
              <a:defRPr sz="2400">
                <a:solidFill>
                  <a:schemeClr val="tx1"/>
                </a:solidFill>
                <a:effectLst>
                  <a:outerShdw blurRad="38100" dist="38100" dir="2700000" algn="tl">
                    <a:srgbClr val="000000"/>
                  </a:outerShdw>
                </a:effectLst>
                <a:latin typeface="Garamond" panose="02020404030301010803" pitchFamily="18" charset="0"/>
              </a:defRPr>
            </a:lvl3pPr>
            <a:lvl4pPr marL="1600200" indent="-228600" algn="ctr">
              <a:spcBef>
                <a:spcPct val="20000"/>
              </a:spcBef>
              <a:buClr>
                <a:schemeClr val="accent2"/>
              </a:buClr>
              <a:buSzPct val="70000"/>
              <a:buFont typeface="Wingdings" pitchFamily="2" charset="2"/>
              <a:defRPr sz="2000">
                <a:solidFill>
                  <a:schemeClr val="tx1"/>
                </a:solidFill>
                <a:effectLst>
                  <a:outerShdw blurRad="38100" dist="38100" dir="2700000" algn="tl">
                    <a:srgbClr val="000000"/>
                  </a:outerShdw>
                </a:effectLst>
                <a:latin typeface="Garamond" panose="02020404030301010803" pitchFamily="18" charset="0"/>
              </a:defRPr>
            </a:lvl4pPr>
            <a:lvl5pPr marL="2057400" indent="-228600" algn="ct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Garamond" panose="02020404030301010803" pitchFamily="18" charset="0"/>
              </a:defRPr>
            </a:lvl5pPr>
            <a:lvl6pPr marL="2514600" indent="-228600" algn="ctr" fontAlgn="base">
              <a:spcBef>
                <a:spcPct val="20000"/>
              </a:spcBef>
              <a:spcAft>
                <a:spcPct val="0"/>
              </a:spcAft>
              <a:buClr>
                <a:schemeClr val="hlink"/>
              </a:buClr>
              <a:buSzPct val="70000"/>
              <a:buFont typeface="Wingdings" pitchFamily="2" charset="2"/>
              <a:defRPr sz="2000">
                <a:solidFill>
                  <a:schemeClr val="tx1"/>
                </a:solidFill>
                <a:effectLst>
                  <a:outerShdw blurRad="38100" dist="38100" dir="2700000" algn="tl">
                    <a:srgbClr val="000000"/>
                  </a:outerShdw>
                </a:effectLst>
                <a:latin typeface="Garamond" panose="02020404030301010803" pitchFamily="18" charset="0"/>
              </a:defRPr>
            </a:lvl6pPr>
            <a:lvl7pPr marL="2971800" indent="-228600" algn="ctr" fontAlgn="base">
              <a:spcBef>
                <a:spcPct val="20000"/>
              </a:spcBef>
              <a:spcAft>
                <a:spcPct val="0"/>
              </a:spcAft>
              <a:buClr>
                <a:schemeClr val="hlink"/>
              </a:buClr>
              <a:buSzPct val="70000"/>
              <a:buFont typeface="Wingdings" pitchFamily="2" charset="2"/>
              <a:defRPr sz="2000">
                <a:solidFill>
                  <a:schemeClr val="tx1"/>
                </a:solidFill>
                <a:effectLst>
                  <a:outerShdw blurRad="38100" dist="38100" dir="2700000" algn="tl">
                    <a:srgbClr val="000000"/>
                  </a:outerShdw>
                </a:effectLst>
                <a:latin typeface="Garamond" panose="02020404030301010803" pitchFamily="18" charset="0"/>
              </a:defRPr>
            </a:lvl7pPr>
            <a:lvl8pPr marL="3429000" indent="-228600" algn="ctr" fontAlgn="base">
              <a:spcBef>
                <a:spcPct val="20000"/>
              </a:spcBef>
              <a:spcAft>
                <a:spcPct val="0"/>
              </a:spcAft>
              <a:buClr>
                <a:schemeClr val="hlink"/>
              </a:buClr>
              <a:buSzPct val="70000"/>
              <a:buFont typeface="Wingdings" pitchFamily="2" charset="2"/>
              <a:defRPr sz="2000">
                <a:solidFill>
                  <a:schemeClr val="tx1"/>
                </a:solidFill>
                <a:effectLst>
                  <a:outerShdw blurRad="38100" dist="38100" dir="2700000" algn="tl">
                    <a:srgbClr val="000000"/>
                  </a:outerShdw>
                </a:effectLst>
                <a:latin typeface="Garamond" panose="02020404030301010803" pitchFamily="18" charset="0"/>
              </a:defRPr>
            </a:lvl8pPr>
            <a:lvl9pPr marL="3886200" indent="-228600" algn="ctr" fontAlgn="base">
              <a:spcBef>
                <a:spcPct val="20000"/>
              </a:spcBef>
              <a:spcAft>
                <a:spcPct val="0"/>
              </a:spcAft>
              <a:buClr>
                <a:schemeClr val="hlink"/>
              </a:buClr>
              <a:buSzPct val="70000"/>
              <a:buFont typeface="Wingdings" pitchFamily="2" charset="2"/>
              <a:defRPr sz="2000">
                <a:solidFill>
                  <a:schemeClr val="tx1"/>
                </a:solidFill>
                <a:effectLst>
                  <a:outerShdw blurRad="38100" dist="38100" dir="2700000" algn="tl">
                    <a:srgbClr val="000000"/>
                  </a:outerShdw>
                </a:effectLst>
                <a:latin typeface="Garamond" panose="02020404030301010803" pitchFamily="18" charset="0"/>
              </a:defRPr>
            </a:lvl9pPr>
          </a:lstStyle>
          <a:p>
            <a:pPr eaLnBrk="1" hangingPunct="1">
              <a:defRPr/>
            </a:pPr>
            <a:r>
              <a:rPr lang="en-US" altLang="en-US" sz="6000" b="1" dirty="0">
                <a:solidFill>
                  <a:srgbClr val="FFFF00"/>
                </a:solidFill>
                <a:latin typeface="Times New Roman" panose="02020603050405020304" pitchFamily="18" charset="0"/>
                <a:cs typeface="Times New Roman" panose="02020603050405020304" pitchFamily="18" charset="0"/>
              </a:rPr>
              <a:t>Philippians 3:17-21</a:t>
            </a:r>
            <a:endParaRPr lang="en-US" altLang="en-US" sz="6000" dirty="0">
              <a:solidFill>
                <a:srgbClr val="FFFF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C7B5956-9B23-0864-FD37-E175C201B6A9}"/>
              </a:ext>
            </a:extLst>
          </p:cNvPr>
          <p:cNvSpPr>
            <a:spLocks noGrp="1" noRot="1" noChangeArrowheads="1"/>
          </p:cNvSpPr>
          <p:nvPr>
            <p:ph type="title"/>
          </p:nvPr>
        </p:nvSpPr>
        <p:spPr>
          <a:xfrm>
            <a:off x="0" y="228600"/>
            <a:ext cx="9144000" cy="1143000"/>
          </a:xfrm>
        </p:spPr>
        <p:txBody>
          <a:bodyPr/>
          <a:lstStyle/>
          <a:p>
            <a:pPr eaLnBrk="1" hangingPunct="1">
              <a:lnSpc>
                <a:spcPct val="90000"/>
              </a:lnSpc>
              <a:defRPr/>
            </a:pPr>
            <a:r>
              <a:rPr lang="en-US" altLang="en-US" sz="4800" dirty="0">
                <a:latin typeface="Times New Roman" panose="02020603050405020304" pitchFamily="18" charset="0"/>
                <a:cs typeface="Times New Roman" panose="02020603050405020304" pitchFamily="18" charset="0"/>
              </a:rPr>
              <a:t>Beginning Point For ENEMIES</a:t>
            </a:r>
          </a:p>
        </p:txBody>
      </p:sp>
      <p:sp>
        <p:nvSpPr>
          <p:cNvPr id="14339" name="Rectangle 3">
            <a:extLst>
              <a:ext uri="{FF2B5EF4-FFF2-40B4-BE49-F238E27FC236}">
                <a16:creationId xmlns:a16="http://schemas.microsoft.com/office/drawing/2014/main" id="{E6323EE0-0FD1-2560-C219-D7D84D98E5EF}"/>
              </a:ext>
            </a:extLst>
          </p:cNvPr>
          <p:cNvSpPr>
            <a:spLocks noGrp="1" noChangeArrowheads="1"/>
          </p:cNvSpPr>
          <p:nvPr>
            <p:ph type="body" sz="half" idx="1"/>
          </p:nvPr>
        </p:nvSpPr>
        <p:spPr>
          <a:xfrm>
            <a:off x="4648200" y="1981200"/>
            <a:ext cx="4241800" cy="4876800"/>
          </a:xfrm>
        </p:spPr>
        <p:txBody>
          <a:bodyPr/>
          <a:lstStyle/>
          <a:p>
            <a:pPr algn="ctr" eaLnBrk="1" hangingPunct="1">
              <a:buFont typeface="Wingdings" pitchFamily="2" charset="2"/>
              <a:buNone/>
              <a:defRPr/>
            </a:pPr>
            <a:r>
              <a:rPr lang="en-US" altLang="en-US" sz="4000" b="1" dirty="0">
                <a:solidFill>
                  <a:srgbClr val="FFFF00"/>
                </a:solidFill>
                <a:latin typeface="Times New Roman" panose="02020603050405020304" pitchFamily="18" charset="0"/>
                <a:cs typeface="Times New Roman" panose="02020603050405020304" pitchFamily="18" charset="0"/>
              </a:rPr>
              <a:t>Matthew 6:24</a:t>
            </a:r>
          </a:p>
          <a:p>
            <a:pPr algn="ctr" eaLnBrk="1" hangingPunct="1">
              <a:buFont typeface="Wingdings" pitchFamily="2" charset="2"/>
              <a:buNone/>
              <a:defRPr/>
            </a:pPr>
            <a:r>
              <a:rPr lang="en-US" altLang="en-US" sz="4000" b="1" dirty="0">
                <a:solidFill>
                  <a:srgbClr val="FFFF00"/>
                </a:solidFill>
                <a:latin typeface="Times New Roman" panose="02020603050405020304" pitchFamily="18" charset="0"/>
                <a:cs typeface="Times New Roman" panose="02020603050405020304" pitchFamily="18" charset="0"/>
              </a:rPr>
              <a:t>1 John 2:15-16</a:t>
            </a:r>
          </a:p>
          <a:p>
            <a:pPr algn="ctr" eaLnBrk="1" hangingPunct="1">
              <a:buFont typeface="Wingdings" pitchFamily="2" charset="2"/>
              <a:buNone/>
              <a:defRPr/>
            </a:pPr>
            <a:r>
              <a:rPr lang="en-US" altLang="en-US" sz="4000" b="1" dirty="0">
                <a:solidFill>
                  <a:srgbClr val="FFFF00"/>
                </a:solidFill>
                <a:latin typeface="Times New Roman" panose="02020603050405020304" pitchFamily="18" charset="0"/>
                <a:cs typeface="Times New Roman" panose="02020603050405020304" pitchFamily="18" charset="0"/>
              </a:rPr>
              <a:t>Romans 8:5-8</a:t>
            </a:r>
          </a:p>
          <a:p>
            <a:pPr algn="ctr" eaLnBrk="1" hangingPunct="1">
              <a:buFont typeface="Wingdings" pitchFamily="2" charset="2"/>
              <a:buNone/>
              <a:defRPr/>
            </a:pPr>
            <a:endParaRPr lang="en-US" altLang="en-US" sz="4000" b="1" dirty="0">
              <a:solidFill>
                <a:srgbClr val="FFFF00"/>
              </a:solidFill>
              <a:latin typeface="Times New Roman" panose="02020603050405020304" pitchFamily="18" charset="0"/>
              <a:cs typeface="Times New Roman" panose="02020603050405020304" pitchFamily="18" charset="0"/>
            </a:endParaRPr>
          </a:p>
          <a:p>
            <a:pPr algn="ctr" eaLnBrk="1" hangingPunct="1">
              <a:buFont typeface="Wingdings" pitchFamily="2" charset="2"/>
              <a:buNone/>
              <a:defRPr/>
            </a:pPr>
            <a:r>
              <a:rPr lang="en-US" altLang="en-US" sz="4000" b="1" u="sng" dirty="0">
                <a:latin typeface="Times New Roman" panose="02020603050405020304" pitchFamily="18" charset="0"/>
                <a:cs typeface="Times New Roman" panose="02020603050405020304" pitchFamily="18" charset="0"/>
              </a:rPr>
              <a:t>Result</a:t>
            </a:r>
            <a:r>
              <a:rPr lang="en-US" altLang="en-US" sz="4000" b="1" dirty="0">
                <a:latin typeface="Times New Roman" panose="02020603050405020304" pitchFamily="18" charset="0"/>
                <a:cs typeface="Times New Roman" panose="02020603050405020304" pitchFamily="18" charset="0"/>
              </a:rPr>
              <a:t>:</a:t>
            </a:r>
          </a:p>
          <a:p>
            <a:pPr algn="ctr" eaLnBrk="1" hangingPunct="1">
              <a:buFont typeface="Wingdings" pitchFamily="2" charset="2"/>
              <a:buNone/>
              <a:defRPr/>
            </a:pPr>
            <a:r>
              <a:rPr lang="en-US" altLang="en-US" sz="4000" b="1" dirty="0">
                <a:solidFill>
                  <a:srgbClr val="FFFF00"/>
                </a:solidFill>
                <a:latin typeface="Times New Roman" panose="02020603050405020304" pitchFamily="18" charset="0"/>
                <a:cs typeface="Times New Roman" panose="02020603050405020304" pitchFamily="18" charset="0"/>
              </a:rPr>
              <a:t>James 4:4</a:t>
            </a:r>
          </a:p>
        </p:txBody>
      </p:sp>
      <p:sp>
        <p:nvSpPr>
          <p:cNvPr id="14340" name="Rectangle 4">
            <a:extLst>
              <a:ext uri="{FF2B5EF4-FFF2-40B4-BE49-F238E27FC236}">
                <a16:creationId xmlns:a16="http://schemas.microsoft.com/office/drawing/2014/main" id="{3CBF7DEA-07E6-B2DC-04DF-9C8899024B69}"/>
              </a:ext>
            </a:extLst>
          </p:cNvPr>
          <p:cNvSpPr>
            <a:spLocks noGrp="1" noChangeArrowheads="1"/>
          </p:cNvSpPr>
          <p:nvPr>
            <p:ph type="body" sz="half" idx="2"/>
          </p:nvPr>
        </p:nvSpPr>
        <p:spPr>
          <a:xfrm>
            <a:off x="228600" y="1600200"/>
            <a:ext cx="4292600" cy="5257800"/>
          </a:xfrm>
        </p:spPr>
        <p:txBody>
          <a:bodyPr/>
          <a:lstStyle/>
          <a:p>
            <a:pPr eaLnBrk="1" hangingPunct="1">
              <a:defRPr/>
            </a:pPr>
            <a:r>
              <a:rPr lang="en-US" altLang="en-US" sz="3600" dirty="0">
                <a:solidFill>
                  <a:srgbClr val="66FFFF"/>
                </a:solidFill>
                <a:latin typeface="Times New Roman" panose="02020603050405020304" pitchFamily="18" charset="0"/>
                <a:cs typeface="Times New Roman" panose="02020603050405020304" pitchFamily="18" charset="0"/>
              </a:rPr>
              <a:t>Whose end is perdition</a:t>
            </a:r>
          </a:p>
          <a:p>
            <a:pPr eaLnBrk="1" hangingPunct="1">
              <a:defRPr/>
            </a:pPr>
            <a:r>
              <a:rPr lang="en-US" altLang="en-US" sz="3600" dirty="0">
                <a:solidFill>
                  <a:srgbClr val="66FFFF"/>
                </a:solidFill>
                <a:latin typeface="Times New Roman" panose="02020603050405020304" pitchFamily="18" charset="0"/>
                <a:cs typeface="Times New Roman" panose="02020603050405020304" pitchFamily="18" charset="0"/>
              </a:rPr>
              <a:t>Whose god is their belly</a:t>
            </a:r>
          </a:p>
          <a:p>
            <a:pPr eaLnBrk="1" hangingPunct="1">
              <a:defRPr/>
            </a:pPr>
            <a:r>
              <a:rPr lang="en-US" altLang="en-US" sz="3600" dirty="0">
                <a:solidFill>
                  <a:srgbClr val="66FFFF"/>
                </a:solidFill>
                <a:latin typeface="Times New Roman" panose="02020603050405020304" pitchFamily="18" charset="0"/>
                <a:cs typeface="Times New Roman" panose="02020603050405020304" pitchFamily="18" charset="0"/>
              </a:rPr>
              <a:t>Whose glory is in their shame</a:t>
            </a:r>
          </a:p>
          <a:p>
            <a:pPr eaLnBrk="1" hangingPunct="1">
              <a:defRPr/>
            </a:pPr>
            <a:r>
              <a:rPr lang="en-US" altLang="en-US" sz="4000" b="1" dirty="0">
                <a:solidFill>
                  <a:srgbClr val="66FFFF"/>
                </a:solidFill>
                <a:latin typeface="Times New Roman" panose="02020603050405020304" pitchFamily="18" charset="0"/>
                <a:cs typeface="Times New Roman" panose="02020603050405020304" pitchFamily="18" charset="0"/>
              </a:rPr>
              <a:t>Who mind earthly things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4339">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4339">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4339">
                                            <p:txEl>
                                              <p:pRg st="1" end="1"/>
                                            </p:txEl>
                                          </p:spTgt>
                                        </p:tgtEl>
                                        <p:attrNameLst>
                                          <p:attrName>style.visibility</p:attrName>
                                        </p:attrNameLst>
                                      </p:cBhvr>
                                      <p:to>
                                        <p:strVal val="visible"/>
                                      </p:to>
                                    </p:set>
                                    <p:anim calcmode="lin" valueType="num">
                                      <p:cBhvr>
                                        <p:cTn id="15"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4339">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4339">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4339">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4339">
                                            <p:txEl>
                                              <p:pRg st="2" end="2"/>
                                            </p:txEl>
                                          </p:spTgt>
                                        </p:tgtEl>
                                        <p:attrNameLst>
                                          <p:attrName>style.visibility</p:attrName>
                                        </p:attrNameLst>
                                      </p:cBhvr>
                                      <p:to>
                                        <p:strVal val="visible"/>
                                      </p:to>
                                    </p:set>
                                    <p:anim calcmode="lin" valueType="num">
                                      <p:cBhvr>
                                        <p:cTn id="23"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4339">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4339">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4339">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p:cTn id="31"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4339">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14339">
                                            <p:txEl>
                                              <p:pRg st="4" end="4"/>
                                            </p:txEl>
                                          </p:spTgt>
                                        </p:tgtEl>
                                        <p:attrNameLst>
                                          <p:attrName>ppt_x</p:attrName>
                                        </p:attrNameLst>
                                      </p:cBhvr>
                                      <p:tavLst>
                                        <p:tav tm="0">
                                          <p:val>
                                            <p:fltVal val="0.5"/>
                                          </p:val>
                                        </p:tav>
                                        <p:tav tm="100000">
                                          <p:val>
                                            <p:strVal val="#ppt_x"/>
                                          </p:val>
                                        </p:tav>
                                      </p:tavLst>
                                    </p:anim>
                                    <p:anim calcmode="lin" valueType="num">
                                      <p:cBhvr>
                                        <p:cTn id="34" dur="500" fill="hold"/>
                                        <p:tgtEl>
                                          <p:spTgt spid="14339">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4339">
                                            <p:txEl>
                                              <p:pRg st="5" end="5"/>
                                            </p:txEl>
                                          </p:spTgt>
                                        </p:tgtEl>
                                        <p:attrNameLst>
                                          <p:attrName>style.visibility</p:attrName>
                                        </p:attrNameLst>
                                      </p:cBhvr>
                                      <p:to>
                                        <p:strVal val="visible"/>
                                      </p:to>
                                    </p:set>
                                    <p:anim calcmode="lin" valueType="num">
                                      <p:cBhvr>
                                        <p:cTn id="39" dur="500" fill="hold"/>
                                        <p:tgtEl>
                                          <p:spTgt spid="14339">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14339">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14339">
                                            <p:txEl>
                                              <p:pRg st="5" end="5"/>
                                            </p:txEl>
                                          </p:spTgt>
                                        </p:tgtEl>
                                        <p:attrNameLst>
                                          <p:attrName>ppt_x</p:attrName>
                                        </p:attrNameLst>
                                      </p:cBhvr>
                                      <p:tavLst>
                                        <p:tav tm="0">
                                          <p:val>
                                            <p:fltVal val="0.5"/>
                                          </p:val>
                                        </p:tav>
                                        <p:tav tm="100000">
                                          <p:val>
                                            <p:strVal val="#ppt_x"/>
                                          </p:val>
                                        </p:tav>
                                      </p:tavLst>
                                    </p:anim>
                                    <p:anim calcmode="lin" valueType="num">
                                      <p:cBhvr>
                                        <p:cTn id="42" dur="500" fill="hold"/>
                                        <p:tgtEl>
                                          <p:spTgt spid="14339">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1505" name="Object 2">
            <a:extLst>
              <a:ext uri="{FF2B5EF4-FFF2-40B4-BE49-F238E27FC236}">
                <a16:creationId xmlns:a16="http://schemas.microsoft.com/office/drawing/2014/main" id="{5954E932-8142-9F86-7A06-42712CE6CE92}"/>
              </a:ext>
            </a:extLst>
          </p:cNvPr>
          <p:cNvGraphicFramePr>
            <a:graphicFrameLocks noChangeAspect="1"/>
          </p:cNvGraphicFramePr>
          <p:nvPr/>
        </p:nvGraphicFramePr>
        <p:xfrm>
          <a:off x="3581400" y="1219200"/>
          <a:ext cx="2717800" cy="5257800"/>
        </p:xfrm>
        <a:graphic>
          <a:graphicData uri="http://schemas.openxmlformats.org/presentationml/2006/ole">
            <mc:AlternateContent xmlns:mc="http://schemas.openxmlformats.org/markup-compatibility/2006">
              <mc:Choice xmlns:v="urn:schemas-microsoft-com:vml" Requires="v">
                <p:oleObj spid="_x0000_s51204" name="A&amp;L Draw Graphic" r:id="rId3" imgW="37985700" imgH="71691500" progId="ALScenerio">
                  <p:embed/>
                </p:oleObj>
              </mc:Choice>
              <mc:Fallback>
                <p:oleObj name="A&amp;L Draw Graphic" r:id="rId3" imgW="37985700" imgH="71691500" progId="ALScenerio">
                  <p:embed/>
                  <p:pic>
                    <p:nvPicPr>
                      <p:cNvPr id="21505" name="Object 2">
                        <a:extLst>
                          <a:ext uri="{FF2B5EF4-FFF2-40B4-BE49-F238E27FC236}">
                            <a16:creationId xmlns:a16="http://schemas.microsoft.com/office/drawing/2014/main" id="{5954E932-8142-9F86-7A06-42712CE6CE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219200"/>
                        <a:ext cx="2717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6" name="Text Box 3">
            <a:extLst>
              <a:ext uri="{FF2B5EF4-FFF2-40B4-BE49-F238E27FC236}">
                <a16:creationId xmlns:a16="http://schemas.microsoft.com/office/drawing/2014/main" id="{66744EC6-344F-A49F-A1D6-5DE18DE93274}"/>
              </a:ext>
            </a:extLst>
          </p:cNvPr>
          <p:cNvSpPr txBox="1">
            <a:spLocks noChangeArrowheads="1"/>
          </p:cNvSpPr>
          <p:nvPr/>
        </p:nvSpPr>
        <p:spPr bwMode="auto">
          <a:xfrm>
            <a:off x="152400" y="1223701"/>
            <a:ext cx="3886200" cy="5634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lnSpc>
                <a:spcPct val="110000"/>
              </a:lnSpc>
              <a:spcBef>
                <a:spcPts val="0"/>
              </a:spcBef>
              <a:spcAft>
                <a:spcPts val="0"/>
              </a:spcAft>
              <a:buClrTx/>
              <a:buSzTx/>
              <a:buFontTx/>
              <a:buNone/>
            </a:pPr>
            <a:r>
              <a:rPr lang="en-US" altLang="en-US" sz="4200" b="1" dirty="0">
                <a:solidFill>
                  <a:srgbClr val="FFFF00"/>
                </a:solidFill>
                <a:effectLst>
                  <a:outerShdw blurRad="50800" dist="50800" dir="5400000" algn="ctr" rotWithShape="0">
                    <a:schemeClr val="bg2"/>
                  </a:outerShdw>
                </a:effectLst>
                <a:latin typeface="Times New Roman" panose="02020603050405020304" pitchFamily="18" charset="0"/>
              </a:rPr>
              <a:t>Galatians 3:1</a:t>
            </a:r>
          </a:p>
          <a:p>
            <a:pPr algn="ctr">
              <a:lnSpc>
                <a:spcPct val="110000"/>
              </a:lnSpc>
              <a:spcBef>
                <a:spcPts val="0"/>
              </a:spcBef>
              <a:spcAft>
                <a:spcPts val="0"/>
              </a:spcAft>
              <a:buClrTx/>
              <a:buSzTx/>
              <a:buFontTx/>
              <a:buNone/>
            </a:pPr>
            <a:r>
              <a:rPr lang="en-US" altLang="en-US" sz="3600" b="1" i="1" dirty="0">
                <a:solidFill>
                  <a:srgbClr val="FFFD78"/>
                </a:solidFill>
                <a:effectLst>
                  <a:outerShdw blurRad="50800" dist="50800" dir="5400000" algn="ctr" rotWithShape="0">
                    <a:schemeClr val="bg2"/>
                  </a:outerShdw>
                </a:effectLst>
                <a:latin typeface="Times New Roman" panose="02020603050405020304" pitchFamily="18" charset="0"/>
              </a:rPr>
              <a:t>(ASV)</a:t>
            </a:r>
          </a:p>
          <a:p>
            <a:pPr>
              <a:lnSpc>
                <a:spcPct val="110000"/>
              </a:lnSpc>
              <a:spcBef>
                <a:spcPts val="0"/>
              </a:spcBef>
              <a:spcAft>
                <a:spcPts val="0"/>
              </a:spcAft>
              <a:buClrTx/>
              <a:buSzTx/>
              <a:buFontTx/>
              <a:buNone/>
            </a:pPr>
            <a:endParaRPr lang="en-US" altLang="en-US" sz="2400" dirty="0">
              <a:solidFill>
                <a:srgbClr val="FFFD78"/>
              </a:solidFill>
              <a:effectLst>
                <a:outerShdw blurRad="50800" dist="50800" dir="5400000" algn="ctr" rotWithShape="0">
                  <a:schemeClr val="bg2"/>
                </a:outerShdw>
              </a:effectLst>
              <a:latin typeface="Times New Roman" panose="02020603050405020304" pitchFamily="18" charset="0"/>
            </a:endParaRPr>
          </a:p>
          <a:p>
            <a:pPr>
              <a:lnSpc>
                <a:spcPct val="110000"/>
              </a:lnSpc>
              <a:spcBef>
                <a:spcPts val="0"/>
              </a:spcBef>
              <a:spcAft>
                <a:spcPts val="0"/>
              </a:spcAft>
              <a:buClrTx/>
              <a:buSzTx/>
              <a:buFontTx/>
              <a:buNone/>
            </a:pPr>
            <a:r>
              <a:rPr lang="en-US" sz="3600"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O foolish Galatians, who did bewitch you, before whose eyes Jesus Christ was openly set forth crucified? </a:t>
            </a:r>
            <a:endParaRPr lang="en-US" altLang="en-US" sz="3600" b="1"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endParaRPr>
          </a:p>
        </p:txBody>
      </p:sp>
      <p:sp>
        <p:nvSpPr>
          <p:cNvPr id="17412" name="Text Box 4">
            <a:extLst>
              <a:ext uri="{FF2B5EF4-FFF2-40B4-BE49-F238E27FC236}">
                <a16:creationId xmlns:a16="http://schemas.microsoft.com/office/drawing/2014/main" id="{2A893202-0D64-825B-9189-577F715CEAA8}"/>
              </a:ext>
            </a:extLst>
          </p:cNvPr>
          <p:cNvSpPr txBox="1">
            <a:spLocks noChangeArrowheads="1"/>
          </p:cNvSpPr>
          <p:nvPr/>
        </p:nvSpPr>
        <p:spPr bwMode="auto">
          <a:xfrm>
            <a:off x="5486400" y="1143000"/>
            <a:ext cx="3429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50000"/>
              </a:spcBef>
              <a:buClrTx/>
              <a:buSzTx/>
              <a:buFontTx/>
              <a:buNone/>
            </a:pPr>
            <a:r>
              <a:rPr lang="en-US" altLang="en-US" sz="4200" b="1" u="sng" dirty="0">
                <a:solidFill>
                  <a:srgbClr val="66FFFF"/>
                </a:solidFill>
                <a:latin typeface="Times New Roman" panose="02020603050405020304" pitchFamily="18" charset="0"/>
              </a:rPr>
              <a:t>Question</a:t>
            </a:r>
            <a:r>
              <a:rPr lang="en-US" altLang="en-US" sz="4200" b="1" dirty="0">
                <a:solidFill>
                  <a:srgbClr val="66FFFF"/>
                </a:solidFill>
                <a:latin typeface="Times New Roman" panose="02020603050405020304" pitchFamily="18" charset="0"/>
              </a:rPr>
              <a:t>:</a:t>
            </a:r>
          </a:p>
        </p:txBody>
      </p:sp>
      <p:sp>
        <p:nvSpPr>
          <p:cNvPr id="21508" name="Text Box 5">
            <a:extLst>
              <a:ext uri="{FF2B5EF4-FFF2-40B4-BE49-F238E27FC236}">
                <a16:creationId xmlns:a16="http://schemas.microsoft.com/office/drawing/2014/main" id="{BE7DCAE6-2EC9-D00C-DC07-D1D13EE41D16}"/>
              </a:ext>
            </a:extLst>
          </p:cNvPr>
          <p:cNvSpPr txBox="1">
            <a:spLocks noChangeArrowheads="1"/>
          </p:cNvSpPr>
          <p:nvPr/>
        </p:nvSpPr>
        <p:spPr bwMode="auto">
          <a:xfrm>
            <a:off x="0" y="0"/>
            <a:ext cx="9144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50000"/>
              </a:spcBef>
              <a:buClrTx/>
              <a:buSzTx/>
              <a:buFontTx/>
              <a:buNone/>
            </a:pPr>
            <a:r>
              <a:rPr lang="en-US" altLang="en-US" sz="4800" b="1" dirty="0">
                <a:solidFill>
                  <a:schemeClr val="tx2"/>
                </a:solidFill>
                <a:effectLst>
                  <a:outerShdw blurRad="50800" dist="50800" dir="5400000" algn="ctr" rotWithShape="0">
                    <a:schemeClr val="bg2"/>
                  </a:outerShdw>
                </a:effectLst>
                <a:latin typeface="Times New Roman" panose="02020603050405020304" pitchFamily="18" charset="0"/>
              </a:rPr>
              <a:t>What Is Point Being Made Here?</a:t>
            </a:r>
            <a:endParaRPr lang="en-US" altLang="en-US" sz="4800" dirty="0">
              <a:effectLst>
                <a:outerShdw blurRad="50800" dist="50800" dir="5400000" algn="ctr" rotWithShape="0">
                  <a:schemeClr val="bg2"/>
                </a:outerShdw>
              </a:effectLst>
              <a:latin typeface="Times New Roman" panose="02020603050405020304" pitchFamily="18" charset="0"/>
            </a:endParaRPr>
          </a:p>
        </p:txBody>
      </p:sp>
      <p:sp>
        <p:nvSpPr>
          <p:cNvPr id="7" name="Text Box 4">
            <a:extLst>
              <a:ext uri="{FF2B5EF4-FFF2-40B4-BE49-F238E27FC236}">
                <a16:creationId xmlns:a16="http://schemas.microsoft.com/office/drawing/2014/main" id="{8EAF5FAC-D0FA-3733-7B7C-95116C63A978}"/>
              </a:ext>
            </a:extLst>
          </p:cNvPr>
          <p:cNvSpPr txBox="1">
            <a:spLocks noChangeArrowheads="1"/>
          </p:cNvSpPr>
          <p:nvPr/>
        </p:nvSpPr>
        <p:spPr bwMode="auto">
          <a:xfrm>
            <a:off x="5562600" y="2667000"/>
            <a:ext cx="3429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b="1" i="1" dirty="0">
                <a:solidFill>
                  <a:srgbClr val="66FFFF"/>
                </a:solidFill>
                <a:latin typeface="Times New Roman" panose="02020603050405020304" pitchFamily="18" charset="0"/>
              </a:rPr>
              <a:t>How was Jesus “openly set forth crucified” before the Galatians?</a:t>
            </a:r>
            <a:endParaRPr lang="en-US" altLang="en-US" sz="3600" i="1" dirty="0">
              <a:solidFill>
                <a:srgbClr val="66FFFF"/>
              </a:solidFill>
              <a:latin typeface="Times New Roman" panose="02020603050405020304" pitchFamily="18" charset="0"/>
            </a:endParaRPr>
          </a:p>
        </p:txBody>
      </p:sp>
      <p:sp>
        <p:nvSpPr>
          <p:cNvPr id="8" name="Text Box 4">
            <a:extLst>
              <a:ext uri="{FF2B5EF4-FFF2-40B4-BE49-F238E27FC236}">
                <a16:creationId xmlns:a16="http://schemas.microsoft.com/office/drawing/2014/main" id="{768CEF6F-EB7E-3057-5452-3EE496A2DEA2}"/>
              </a:ext>
            </a:extLst>
          </p:cNvPr>
          <p:cNvSpPr txBox="1">
            <a:spLocks noChangeArrowheads="1"/>
          </p:cNvSpPr>
          <p:nvPr/>
        </p:nvSpPr>
        <p:spPr bwMode="auto">
          <a:xfrm>
            <a:off x="5562600" y="5067243"/>
            <a:ext cx="3429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dirty="0">
                <a:solidFill>
                  <a:srgbClr val="66FFFF"/>
                </a:solidFill>
                <a:latin typeface="Times New Roman" panose="02020603050405020304" pitchFamily="18" charset="0"/>
              </a:rPr>
              <a:t>Literally?</a:t>
            </a:r>
          </a:p>
        </p:txBody>
      </p:sp>
      <p:sp>
        <p:nvSpPr>
          <p:cNvPr id="9" name="Text Box 4">
            <a:extLst>
              <a:ext uri="{FF2B5EF4-FFF2-40B4-BE49-F238E27FC236}">
                <a16:creationId xmlns:a16="http://schemas.microsoft.com/office/drawing/2014/main" id="{2A2CB691-7C91-1643-5E4C-C0F57893B8C6}"/>
              </a:ext>
            </a:extLst>
          </p:cNvPr>
          <p:cNvSpPr txBox="1">
            <a:spLocks noChangeArrowheads="1"/>
          </p:cNvSpPr>
          <p:nvPr/>
        </p:nvSpPr>
        <p:spPr bwMode="auto">
          <a:xfrm>
            <a:off x="5562600" y="5849350"/>
            <a:ext cx="3429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dirty="0">
                <a:solidFill>
                  <a:srgbClr val="66FFFF"/>
                </a:solidFill>
                <a:latin typeface="Times New Roman" panose="02020603050405020304" pitchFamily="18" charset="0"/>
              </a:rPr>
              <a:t>If not, then how?</a:t>
            </a:r>
          </a:p>
        </p:txBody>
      </p:sp>
    </p:spTree>
    <p:extLst>
      <p:ext uri="{BB962C8B-B14F-4D97-AF65-F5344CB8AC3E}">
        <p14:creationId xmlns:p14="http://schemas.microsoft.com/office/powerpoint/2010/main" val="376873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1505" name="Object 2">
            <a:extLst>
              <a:ext uri="{FF2B5EF4-FFF2-40B4-BE49-F238E27FC236}">
                <a16:creationId xmlns:a16="http://schemas.microsoft.com/office/drawing/2014/main" id="{5954E932-8142-9F86-7A06-42712CE6CE92}"/>
              </a:ext>
            </a:extLst>
          </p:cNvPr>
          <p:cNvGraphicFramePr>
            <a:graphicFrameLocks noChangeAspect="1"/>
          </p:cNvGraphicFramePr>
          <p:nvPr/>
        </p:nvGraphicFramePr>
        <p:xfrm>
          <a:off x="3581400" y="1219200"/>
          <a:ext cx="2717800" cy="5257800"/>
        </p:xfrm>
        <a:graphic>
          <a:graphicData uri="http://schemas.openxmlformats.org/presentationml/2006/ole">
            <mc:AlternateContent xmlns:mc="http://schemas.openxmlformats.org/markup-compatibility/2006">
              <mc:Choice xmlns:v="urn:schemas-microsoft-com:vml" Requires="v">
                <p:oleObj spid="_x0000_s21514" name="A&amp;L Draw Graphic" r:id="rId3" imgW="37985700" imgH="71691500" progId="ALScenerio">
                  <p:embed/>
                </p:oleObj>
              </mc:Choice>
              <mc:Fallback>
                <p:oleObj name="A&amp;L Draw Graphic" r:id="rId3" imgW="37985700" imgH="71691500" progId="ALScenerio">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219200"/>
                        <a:ext cx="2717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6" name="Text Box 3">
            <a:extLst>
              <a:ext uri="{FF2B5EF4-FFF2-40B4-BE49-F238E27FC236}">
                <a16:creationId xmlns:a16="http://schemas.microsoft.com/office/drawing/2014/main" id="{66744EC6-344F-A49F-A1D6-5DE18DE93274}"/>
              </a:ext>
            </a:extLst>
          </p:cNvPr>
          <p:cNvSpPr txBox="1">
            <a:spLocks noChangeArrowheads="1"/>
          </p:cNvSpPr>
          <p:nvPr/>
        </p:nvSpPr>
        <p:spPr bwMode="auto">
          <a:xfrm>
            <a:off x="152400" y="1219200"/>
            <a:ext cx="3733800"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50000"/>
              </a:spcBef>
              <a:buClrTx/>
              <a:buSzTx/>
              <a:buFontTx/>
              <a:buNone/>
            </a:pPr>
            <a:r>
              <a:rPr lang="en-US" altLang="en-US" sz="4000" b="1" dirty="0">
                <a:solidFill>
                  <a:srgbClr val="FFFF00"/>
                </a:solidFill>
                <a:effectLst>
                  <a:outerShdw blurRad="50800" dist="50800" dir="5400000" algn="ctr" rotWithShape="0">
                    <a:schemeClr val="bg2"/>
                  </a:outerShdw>
                </a:effectLst>
                <a:latin typeface="Times New Roman" panose="02020603050405020304" pitchFamily="18" charset="0"/>
              </a:rPr>
              <a:t>Galatians 3:1</a:t>
            </a:r>
            <a:endParaRPr lang="en-US" altLang="en-US" sz="3600" b="1" dirty="0">
              <a:effectLst>
                <a:outerShdw blurRad="50800" dist="50800" dir="5400000" algn="ctr" rotWithShape="0">
                  <a:schemeClr val="bg2"/>
                </a:outerShdw>
              </a:effectLst>
              <a:latin typeface="Times New Roman" panose="02020603050405020304" pitchFamily="18" charset="0"/>
            </a:endParaRPr>
          </a:p>
          <a:p>
            <a:pPr>
              <a:spcBef>
                <a:spcPct val="50000"/>
              </a:spcBef>
              <a:buClrTx/>
              <a:buSzTx/>
              <a:buFontTx/>
              <a:buNone/>
            </a:pPr>
            <a:r>
              <a:rPr lang="en-US"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O foolish Galatians! Who has bewitched you that you should not obey the truth, before whose eyes Jesus Christ was clearly portrayed among you as crucified? </a:t>
            </a:r>
            <a:r>
              <a:rPr lang="en-US" sz="2800" b="1"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a:t>
            </a:r>
            <a:r>
              <a:rPr lang="en-US" sz="2800" b="1" i="1" dirty="0">
                <a:solidFill>
                  <a:srgbClr val="FFFD78"/>
                </a:solidFill>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NKJV</a:t>
            </a:r>
            <a:r>
              <a:rPr lang="en-US" sz="2800" b="1"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a:t>
            </a:r>
            <a:endParaRPr lang="en-US" altLang="en-US" sz="2800" b="1"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endParaRPr>
          </a:p>
        </p:txBody>
      </p:sp>
      <p:sp>
        <p:nvSpPr>
          <p:cNvPr id="17412" name="Text Box 4">
            <a:extLst>
              <a:ext uri="{FF2B5EF4-FFF2-40B4-BE49-F238E27FC236}">
                <a16:creationId xmlns:a16="http://schemas.microsoft.com/office/drawing/2014/main" id="{2A893202-0D64-825B-9189-577F715CEAA8}"/>
              </a:ext>
            </a:extLst>
          </p:cNvPr>
          <p:cNvSpPr txBox="1">
            <a:spLocks noChangeArrowheads="1"/>
          </p:cNvSpPr>
          <p:nvPr/>
        </p:nvSpPr>
        <p:spPr bwMode="auto">
          <a:xfrm>
            <a:off x="5486400" y="1143000"/>
            <a:ext cx="3429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50000"/>
              </a:spcBef>
              <a:buClrTx/>
              <a:buSzTx/>
              <a:buFontTx/>
              <a:buNone/>
            </a:pPr>
            <a:r>
              <a:rPr lang="en-US" altLang="en-US" sz="4200" b="1" u="sng" dirty="0">
                <a:solidFill>
                  <a:srgbClr val="66FFFF"/>
                </a:solidFill>
                <a:latin typeface="Times New Roman" panose="02020603050405020304" pitchFamily="18" charset="0"/>
              </a:rPr>
              <a:t>Question</a:t>
            </a:r>
            <a:r>
              <a:rPr lang="en-US" altLang="en-US" sz="4200" b="1" dirty="0">
                <a:solidFill>
                  <a:srgbClr val="66FFFF"/>
                </a:solidFill>
                <a:latin typeface="Times New Roman" panose="02020603050405020304" pitchFamily="18" charset="0"/>
              </a:rPr>
              <a:t>:</a:t>
            </a:r>
          </a:p>
        </p:txBody>
      </p:sp>
      <p:sp>
        <p:nvSpPr>
          <p:cNvPr id="21508" name="Text Box 5">
            <a:extLst>
              <a:ext uri="{FF2B5EF4-FFF2-40B4-BE49-F238E27FC236}">
                <a16:creationId xmlns:a16="http://schemas.microsoft.com/office/drawing/2014/main" id="{BE7DCAE6-2EC9-D00C-DC07-D1D13EE41D16}"/>
              </a:ext>
            </a:extLst>
          </p:cNvPr>
          <p:cNvSpPr txBox="1">
            <a:spLocks noChangeArrowheads="1"/>
          </p:cNvSpPr>
          <p:nvPr/>
        </p:nvSpPr>
        <p:spPr bwMode="auto">
          <a:xfrm>
            <a:off x="0" y="0"/>
            <a:ext cx="9144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50000"/>
              </a:spcBef>
              <a:buClrTx/>
              <a:buSzTx/>
              <a:buFontTx/>
              <a:buNone/>
            </a:pPr>
            <a:r>
              <a:rPr lang="en-US" altLang="en-US" sz="4800" b="1" dirty="0">
                <a:solidFill>
                  <a:schemeClr val="tx2"/>
                </a:solidFill>
                <a:effectLst>
                  <a:outerShdw blurRad="50800" dist="50800" dir="5400000" algn="ctr" rotWithShape="0">
                    <a:schemeClr val="bg2"/>
                  </a:outerShdw>
                </a:effectLst>
                <a:latin typeface="Times New Roman" panose="02020603050405020304" pitchFamily="18" charset="0"/>
              </a:rPr>
              <a:t>What Is Point Being Made Here?</a:t>
            </a:r>
            <a:endParaRPr lang="en-US" altLang="en-US" sz="4800" dirty="0">
              <a:effectLst>
                <a:outerShdw blurRad="50800" dist="50800" dir="5400000" algn="ctr" rotWithShape="0">
                  <a:schemeClr val="bg2"/>
                </a:outerShdw>
              </a:effectLst>
              <a:latin typeface="Times New Roman" panose="02020603050405020304" pitchFamily="18" charset="0"/>
            </a:endParaRPr>
          </a:p>
        </p:txBody>
      </p:sp>
      <p:sp>
        <p:nvSpPr>
          <p:cNvPr id="7" name="Text Box 4">
            <a:extLst>
              <a:ext uri="{FF2B5EF4-FFF2-40B4-BE49-F238E27FC236}">
                <a16:creationId xmlns:a16="http://schemas.microsoft.com/office/drawing/2014/main" id="{8EAF5FAC-D0FA-3733-7B7C-95116C63A978}"/>
              </a:ext>
            </a:extLst>
          </p:cNvPr>
          <p:cNvSpPr txBox="1">
            <a:spLocks noChangeArrowheads="1"/>
          </p:cNvSpPr>
          <p:nvPr/>
        </p:nvSpPr>
        <p:spPr bwMode="auto">
          <a:xfrm>
            <a:off x="5562600" y="2667000"/>
            <a:ext cx="3429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b="1" i="1" dirty="0">
                <a:solidFill>
                  <a:srgbClr val="66FFFF"/>
                </a:solidFill>
                <a:latin typeface="Times New Roman" panose="02020603050405020304" pitchFamily="18" charset="0"/>
              </a:rPr>
              <a:t>How was Jesus “openly set forth crucified” before the Galatians?</a:t>
            </a:r>
            <a:endParaRPr lang="en-US" altLang="en-US" sz="3600" i="1" dirty="0">
              <a:solidFill>
                <a:srgbClr val="66FFFF"/>
              </a:solidFill>
              <a:latin typeface="Times New Roman" panose="02020603050405020304" pitchFamily="18" charset="0"/>
            </a:endParaRPr>
          </a:p>
        </p:txBody>
      </p:sp>
      <p:sp>
        <p:nvSpPr>
          <p:cNvPr id="8" name="Text Box 4">
            <a:extLst>
              <a:ext uri="{FF2B5EF4-FFF2-40B4-BE49-F238E27FC236}">
                <a16:creationId xmlns:a16="http://schemas.microsoft.com/office/drawing/2014/main" id="{768CEF6F-EB7E-3057-5452-3EE496A2DEA2}"/>
              </a:ext>
            </a:extLst>
          </p:cNvPr>
          <p:cNvSpPr txBox="1">
            <a:spLocks noChangeArrowheads="1"/>
          </p:cNvSpPr>
          <p:nvPr/>
        </p:nvSpPr>
        <p:spPr bwMode="auto">
          <a:xfrm>
            <a:off x="5562600" y="5067243"/>
            <a:ext cx="3429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dirty="0">
                <a:solidFill>
                  <a:srgbClr val="66FFFF"/>
                </a:solidFill>
                <a:latin typeface="Times New Roman" panose="02020603050405020304" pitchFamily="18" charset="0"/>
              </a:rPr>
              <a:t>Literally?</a:t>
            </a:r>
          </a:p>
        </p:txBody>
      </p:sp>
      <p:sp>
        <p:nvSpPr>
          <p:cNvPr id="9" name="Text Box 4">
            <a:extLst>
              <a:ext uri="{FF2B5EF4-FFF2-40B4-BE49-F238E27FC236}">
                <a16:creationId xmlns:a16="http://schemas.microsoft.com/office/drawing/2014/main" id="{2A2CB691-7C91-1643-5E4C-C0F57893B8C6}"/>
              </a:ext>
            </a:extLst>
          </p:cNvPr>
          <p:cNvSpPr txBox="1">
            <a:spLocks noChangeArrowheads="1"/>
          </p:cNvSpPr>
          <p:nvPr/>
        </p:nvSpPr>
        <p:spPr bwMode="auto">
          <a:xfrm>
            <a:off x="5562600" y="5849350"/>
            <a:ext cx="3429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dirty="0">
                <a:solidFill>
                  <a:srgbClr val="66FFFF"/>
                </a:solidFill>
                <a:latin typeface="Times New Roman" panose="02020603050405020304" pitchFamily="18" charset="0"/>
              </a:rPr>
              <a:t>If not, then how?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strVal val="#ppt_w*0.70"/>
                                          </p:val>
                                        </p:tav>
                                        <p:tav tm="100000">
                                          <p:val>
                                            <p:strVal val="#ppt_w"/>
                                          </p:val>
                                        </p:tav>
                                      </p:tavLst>
                                    </p:anim>
                                    <p:anim calcmode="lin" valueType="num">
                                      <p:cBhvr>
                                        <p:cTn id="8" dur="1000" fill="hold"/>
                                        <p:tgtEl>
                                          <p:spTgt spid="21506"/>
                                        </p:tgtEl>
                                        <p:attrNameLst>
                                          <p:attrName>ppt_h</p:attrName>
                                        </p:attrNameLst>
                                      </p:cBhvr>
                                      <p:tavLst>
                                        <p:tav tm="0">
                                          <p:val>
                                            <p:strVal val="#ppt_h"/>
                                          </p:val>
                                        </p:tav>
                                        <p:tav tm="100000">
                                          <p:val>
                                            <p:strVal val="#ppt_h"/>
                                          </p:val>
                                        </p:tav>
                                      </p:tavLst>
                                    </p:anim>
                                    <p:animEffect transition="in" filter="fade">
                                      <p:cBhvr>
                                        <p:cTn id="9" dur="1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1505" name="Object 2">
            <a:extLst>
              <a:ext uri="{FF2B5EF4-FFF2-40B4-BE49-F238E27FC236}">
                <a16:creationId xmlns:a16="http://schemas.microsoft.com/office/drawing/2014/main" id="{5954E932-8142-9F86-7A06-42712CE6CE92}"/>
              </a:ext>
            </a:extLst>
          </p:cNvPr>
          <p:cNvGraphicFramePr>
            <a:graphicFrameLocks noChangeAspect="1"/>
          </p:cNvGraphicFramePr>
          <p:nvPr/>
        </p:nvGraphicFramePr>
        <p:xfrm>
          <a:off x="3581400" y="1219200"/>
          <a:ext cx="2717800" cy="5257800"/>
        </p:xfrm>
        <a:graphic>
          <a:graphicData uri="http://schemas.openxmlformats.org/presentationml/2006/ole">
            <mc:AlternateContent xmlns:mc="http://schemas.openxmlformats.org/markup-compatibility/2006">
              <mc:Choice xmlns:v="urn:schemas-microsoft-com:vml" Requires="v">
                <p:oleObj spid="_x0000_s53252" name="A&amp;L Draw Graphic" r:id="rId3" imgW="37985700" imgH="71691500" progId="ALScenerio">
                  <p:embed/>
                </p:oleObj>
              </mc:Choice>
              <mc:Fallback>
                <p:oleObj name="A&amp;L Draw Graphic" r:id="rId3" imgW="37985700" imgH="71691500" progId="ALScenerio">
                  <p:embed/>
                  <p:pic>
                    <p:nvPicPr>
                      <p:cNvPr id="21505" name="Object 2">
                        <a:extLst>
                          <a:ext uri="{FF2B5EF4-FFF2-40B4-BE49-F238E27FC236}">
                            <a16:creationId xmlns:a16="http://schemas.microsoft.com/office/drawing/2014/main" id="{5954E932-8142-9F86-7A06-42712CE6CE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219200"/>
                        <a:ext cx="2717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6" name="Text Box 3">
            <a:extLst>
              <a:ext uri="{FF2B5EF4-FFF2-40B4-BE49-F238E27FC236}">
                <a16:creationId xmlns:a16="http://schemas.microsoft.com/office/drawing/2014/main" id="{66744EC6-344F-A49F-A1D6-5DE18DE93274}"/>
              </a:ext>
            </a:extLst>
          </p:cNvPr>
          <p:cNvSpPr txBox="1">
            <a:spLocks noChangeArrowheads="1"/>
          </p:cNvSpPr>
          <p:nvPr/>
        </p:nvSpPr>
        <p:spPr bwMode="auto">
          <a:xfrm>
            <a:off x="152400" y="1219200"/>
            <a:ext cx="3733800"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50000"/>
              </a:spcBef>
              <a:buClrTx/>
              <a:buSzTx/>
              <a:buFontTx/>
              <a:buNone/>
            </a:pPr>
            <a:r>
              <a:rPr lang="en-US" altLang="en-US" sz="4000" b="1" dirty="0">
                <a:solidFill>
                  <a:srgbClr val="FFFF00"/>
                </a:solidFill>
                <a:effectLst>
                  <a:outerShdw blurRad="50800" dist="50800" dir="5400000" algn="ctr" rotWithShape="0">
                    <a:schemeClr val="bg2"/>
                  </a:outerShdw>
                </a:effectLst>
                <a:latin typeface="Times New Roman" panose="02020603050405020304" pitchFamily="18" charset="0"/>
              </a:rPr>
              <a:t>Galatians 3:1</a:t>
            </a:r>
            <a:endParaRPr lang="en-US" altLang="en-US" sz="3600" b="1" dirty="0">
              <a:effectLst>
                <a:outerShdw blurRad="50800" dist="50800" dir="5400000" algn="ctr" rotWithShape="0">
                  <a:schemeClr val="bg2"/>
                </a:outerShdw>
              </a:effectLst>
              <a:latin typeface="Times New Roman" panose="02020603050405020304" pitchFamily="18" charset="0"/>
            </a:endParaRPr>
          </a:p>
          <a:p>
            <a:pPr>
              <a:spcBef>
                <a:spcPct val="50000"/>
              </a:spcBef>
              <a:buClrTx/>
              <a:buSzTx/>
              <a:buFontTx/>
              <a:buNone/>
            </a:pPr>
            <a:r>
              <a:rPr lang="en-US"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O foolish Galatians! Who has bewitched you </a:t>
            </a:r>
            <a:r>
              <a:rPr lang="en-US" b="1"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that you should not obey the truth</a:t>
            </a:r>
            <a:r>
              <a:rPr lang="en-US"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 before whose eyes Jesus Christ was clearly portrayed among you as crucified? </a:t>
            </a:r>
            <a:endParaRPr lang="en-US" altLang="en-US" b="1"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endParaRPr>
          </a:p>
        </p:txBody>
      </p:sp>
      <p:sp>
        <p:nvSpPr>
          <p:cNvPr id="17412" name="Text Box 4">
            <a:extLst>
              <a:ext uri="{FF2B5EF4-FFF2-40B4-BE49-F238E27FC236}">
                <a16:creationId xmlns:a16="http://schemas.microsoft.com/office/drawing/2014/main" id="{2A893202-0D64-825B-9189-577F715CEAA8}"/>
              </a:ext>
            </a:extLst>
          </p:cNvPr>
          <p:cNvSpPr txBox="1">
            <a:spLocks noChangeArrowheads="1"/>
          </p:cNvSpPr>
          <p:nvPr/>
        </p:nvSpPr>
        <p:spPr bwMode="auto">
          <a:xfrm>
            <a:off x="5486400" y="1143000"/>
            <a:ext cx="3429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50000"/>
              </a:spcBef>
              <a:buClrTx/>
              <a:buSzTx/>
              <a:buFontTx/>
              <a:buNone/>
            </a:pPr>
            <a:r>
              <a:rPr lang="en-US" altLang="en-US" sz="4200" b="1" u="sng" dirty="0">
                <a:solidFill>
                  <a:srgbClr val="66FFFF"/>
                </a:solidFill>
                <a:latin typeface="Times New Roman" panose="02020603050405020304" pitchFamily="18" charset="0"/>
              </a:rPr>
              <a:t>Question</a:t>
            </a:r>
            <a:r>
              <a:rPr lang="en-US" altLang="en-US" sz="4200" b="1" dirty="0">
                <a:solidFill>
                  <a:srgbClr val="66FFFF"/>
                </a:solidFill>
                <a:latin typeface="Times New Roman" panose="02020603050405020304" pitchFamily="18" charset="0"/>
              </a:rPr>
              <a:t>:</a:t>
            </a:r>
          </a:p>
        </p:txBody>
      </p:sp>
      <p:sp>
        <p:nvSpPr>
          <p:cNvPr id="21508" name="Text Box 5">
            <a:extLst>
              <a:ext uri="{FF2B5EF4-FFF2-40B4-BE49-F238E27FC236}">
                <a16:creationId xmlns:a16="http://schemas.microsoft.com/office/drawing/2014/main" id="{BE7DCAE6-2EC9-D00C-DC07-D1D13EE41D16}"/>
              </a:ext>
            </a:extLst>
          </p:cNvPr>
          <p:cNvSpPr txBox="1">
            <a:spLocks noChangeArrowheads="1"/>
          </p:cNvSpPr>
          <p:nvPr/>
        </p:nvSpPr>
        <p:spPr bwMode="auto">
          <a:xfrm>
            <a:off x="0" y="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50000"/>
              </a:spcBef>
              <a:buClrTx/>
              <a:buSzTx/>
              <a:buNone/>
            </a:pPr>
            <a:r>
              <a:rPr lang="en-US" altLang="en-US" sz="4800" b="1" dirty="0">
                <a:solidFill>
                  <a:schemeClr val="tx2"/>
                </a:solidFill>
                <a:effectLst>
                  <a:outerShdw blurRad="50800" dist="50800" dir="5400000" algn="ctr" rotWithShape="0">
                    <a:schemeClr val="bg2"/>
                  </a:outerShdw>
                </a:effectLst>
                <a:latin typeface="Times New Roman" panose="02020603050405020304" pitchFamily="18" charset="0"/>
              </a:rPr>
              <a:t>What Is Point Being Made Here?</a:t>
            </a:r>
            <a:endParaRPr lang="en-US" altLang="en-US" sz="4800" dirty="0">
              <a:effectLst>
                <a:outerShdw blurRad="50800" dist="50800" dir="5400000" algn="ctr" rotWithShape="0">
                  <a:schemeClr val="bg2"/>
                </a:outerShdw>
              </a:effectLst>
              <a:latin typeface="Times New Roman" panose="02020603050405020304" pitchFamily="18" charset="0"/>
            </a:endParaRPr>
          </a:p>
        </p:txBody>
      </p:sp>
      <p:sp>
        <p:nvSpPr>
          <p:cNvPr id="7" name="Text Box 4">
            <a:extLst>
              <a:ext uri="{FF2B5EF4-FFF2-40B4-BE49-F238E27FC236}">
                <a16:creationId xmlns:a16="http://schemas.microsoft.com/office/drawing/2014/main" id="{8EAF5FAC-D0FA-3733-7B7C-95116C63A978}"/>
              </a:ext>
            </a:extLst>
          </p:cNvPr>
          <p:cNvSpPr txBox="1">
            <a:spLocks noChangeArrowheads="1"/>
          </p:cNvSpPr>
          <p:nvPr/>
        </p:nvSpPr>
        <p:spPr bwMode="auto">
          <a:xfrm>
            <a:off x="5562600" y="2667000"/>
            <a:ext cx="3429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b="1" i="1" dirty="0">
                <a:solidFill>
                  <a:srgbClr val="66FFFF"/>
                </a:solidFill>
                <a:latin typeface="Times New Roman" panose="02020603050405020304" pitchFamily="18" charset="0"/>
              </a:rPr>
              <a:t>How was Jesus “openly set forth crucified” before the Galatians?</a:t>
            </a:r>
            <a:endParaRPr lang="en-US" altLang="en-US" sz="3600" i="1" dirty="0">
              <a:solidFill>
                <a:srgbClr val="66FFFF"/>
              </a:solidFill>
              <a:latin typeface="Times New Roman" panose="02020603050405020304" pitchFamily="18" charset="0"/>
            </a:endParaRPr>
          </a:p>
        </p:txBody>
      </p:sp>
      <p:sp>
        <p:nvSpPr>
          <p:cNvPr id="8" name="Text Box 4">
            <a:extLst>
              <a:ext uri="{FF2B5EF4-FFF2-40B4-BE49-F238E27FC236}">
                <a16:creationId xmlns:a16="http://schemas.microsoft.com/office/drawing/2014/main" id="{768CEF6F-EB7E-3057-5452-3EE496A2DEA2}"/>
              </a:ext>
            </a:extLst>
          </p:cNvPr>
          <p:cNvSpPr txBox="1">
            <a:spLocks noChangeArrowheads="1"/>
          </p:cNvSpPr>
          <p:nvPr/>
        </p:nvSpPr>
        <p:spPr bwMode="auto">
          <a:xfrm>
            <a:off x="5562600" y="5067243"/>
            <a:ext cx="3429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dirty="0">
                <a:solidFill>
                  <a:srgbClr val="66FFFF"/>
                </a:solidFill>
                <a:latin typeface="Times New Roman" panose="02020603050405020304" pitchFamily="18" charset="0"/>
              </a:rPr>
              <a:t>Literally?</a:t>
            </a:r>
          </a:p>
        </p:txBody>
      </p:sp>
      <p:sp>
        <p:nvSpPr>
          <p:cNvPr id="9" name="Text Box 4">
            <a:extLst>
              <a:ext uri="{FF2B5EF4-FFF2-40B4-BE49-F238E27FC236}">
                <a16:creationId xmlns:a16="http://schemas.microsoft.com/office/drawing/2014/main" id="{2A2CB691-7C91-1643-5E4C-C0F57893B8C6}"/>
              </a:ext>
            </a:extLst>
          </p:cNvPr>
          <p:cNvSpPr txBox="1">
            <a:spLocks noChangeArrowheads="1"/>
          </p:cNvSpPr>
          <p:nvPr/>
        </p:nvSpPr>
        <p:spPr bwMode="auto">
          <a:xfrm>
            <a:off x="5562600" y="5849350"/>
            <a:ext cx="3429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dirty="0">
                <a:solidFill>
                  <a:srgbClr val="66FFFF"/>
                </a:solidFill>
                <a:latin typeface="Times New Roman" panose="02020603050405020304" pitchFamily="18" charset="0"/>
              </a:rPr>
              <a:t>If not, then how?</a:t>
            </a:r>
          </a:p>
        </p:txBody>
      </p:sp>
    </p:spTree>
    <p:extLst>
      <p:ext uri="{BB962C8B-B14F-4D97-AF65-F5344CB8AC3E}">
        <p14:creationId xmlns:p14="http://schemas.microsoft.com/office/powerpoint/2010/main" val="264624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1505" name="Object 2">
            <a:extLst>
              <a:ext uri="{FF2B5EF4-FFF2-40B4-BE49-F238E27FC236}">
                <a16:creationId xmlns:a16="http://schemas.microsoft.com/office/drawing/2014/main" id="{5954E932-8142-9F86-7A06-42712CE6CE92}"/>
              </a:ext>
            </a:extLst>
          </p:cNvPr>
          <p:cNvGraphicFramePr>
            <a:graphicFrameLocks noChangeAspect="1"/>
          </p:cNvGraphicFramePr>
          <p:nvPr/>
        </p:nvGraphicFramePr>
        <p:xfrm>
          <a:off x="3581400" y="1219200"/>
          <a:ext cx="2717800" cy="5257800"/>
        </p:xfrm>
        <a:graphic>
          <a:graphicData uri="http://schemas.openxmlformats.org/presentationml/2006/ole">
            <mc:AlternateContent xmlns:mc="http://schemas.openxmlformats.org/markup-compatibility/2006">
              <mc:Choice xmlns:v="urn:schemas-microsoft-com:vml" Requires="v">
                <p:oleObj spid="_x0000_s55300" name="A&amp;L Draw Graphic" r:id="rId3" imgW="37985700" imgH="71691500" progId="ALScenerio">
                  <p:embed/>
                </p:oleObj>
              </mc:Choice>
              <mc:Fallback>
                <p:oleObj name="A&amp;L Draw Graphic" r:id="rId3" imgW="37985700" imgH="71691500" progId="ALScenerio">
                  <p:embed/>
                  <p:pic>
                    <p:nvPicPr>
                      <p:cNvPr id="21505" name="Object 2">
                        <a:extLst>
                          <a:ext uri="{FF2B5EF4-FFF2-40B4-BE49-F238E27FC236}">
                            <a16:creationId xmlns:a16="http://schemas.microsoft.com/office/drawing/2014/main" id="{5954E932-8142-9F86-7A06-42712CE6CE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219200"/>
                        <a:ext cx="2717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6" name="Text Box 3">
            <a:extLst>
              <a:ext uri="{FF2B5EF4-FFF2-40B4-BE49-F238E27FC236}">
                <a16:creationId xmlns:a16="http://schemas.microsoft.com/office/drawing/2014/main" id="{66744EC6-344F-A49F-A1D6-5DE18DE93274}"/>
              </a:ext>
            </a:extLst>
          </p:cNvPr>
          <p:cNvSpPr txBox="1">
            <a:spLocks noChangeArrowheads="1"/>
          </p:cNvSpPr>
          <p:nvPr/>
        </p:nvSpPr>
        <p:spPr bwMode="auto">
          <a:xfrm>
            <a:off x="152400" y="1219200"/>
            <a:ext cx="3733800" cy="538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50000"/>
              </a:spcBef>
              <a:buClrTx/>
              <a:buSzTx/>
              <a:buFontTx/>
              <a:buNone/>
            </a:pPr>
            <a:r>
              <a:rPr lang="en-US" altLang="en-US" sz="4000" b="1" dirty="0">
                <a:solidFill>
                  <a:srgbClr val="FFFF00"/>
                </a:solidFill>
                <a:effectLst>
                  <a:outerShdw blurRad="50800" dist="50800" dir="5400000" algn="ctr" rotWithShape="0">
                    <a:schemeClr val="bg2"/>
                  </a:outerShdw>
                </a:effectLst>
                <a:latin typeface="Times New Roman" panose="02020603050405020304" pitchFamily="18" charset="0"/>
              </a:rPr>
              <a:t>Galatians 3:1</a:t>
            </a:r>
            <a:endParaRPr lang="en-US" altLang="en-US" sz="3600" b="1" dirty="0">
              <a:effectLst>
                <a:outerShdw blurRad="50800" dist="50800" dir="5400000" algn="ctr" rotWithShape="0">
                  <a:schemeClr val="bg2"/>
                </a:outerShdw>
              </a:effectLst>
              <a:latin typeface="Times New Roman" panose="02020603050405020304" pitchFamily="18" charset="0"/>
            </a:endParaRPr>
          </a:p>
          <a:p>
            <a:pPr>
              <a:spcBef>
                <a:spcPct val="50000"/>
              </a:spcBef>
              <a:buClrTx/>
              <a:buSzTx/>
              <a:buFontTx/>
              <a:buNone/>
            </a:pPr>
            <a:r>
              <a:rPr lang="en-US"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O foolish Galatians! Who has bewitched you </a:t>
            </a:r>
            <a:r>
              <a:rPr lang="en-US" b="1"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that you should not obey the truth</a:t>
            </a:r>
            <a:r>
              <a:rPr lang="en-US"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 before whose eyes Jesus Christ was </a:t>
            </a:r>
            <a:r>
              <a:rPr lang="en-US" b="1" dirty="0">
                <a:solidFill>
                  <a:srgbClr val="FFFD78"/>
                </a:solidFill>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clearly portrayed among you as crucified</a:t>
            </a:r>
            <a:r>
              <a:rPr lang="en-US"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 </a:t>
            </a:r>
            <a:endParaRPr lang="en-US" altLang="en-US" b="1" dirty="0">
              <a:effectLst>
                <a:outerShdw blurRad="50800" dist="50800" dir="5400000" algn="ctr" rotWithShape="0">
                  <a:schemeClr val="bg2"/>
                </a:outerShdw>
              </a:effectLst>
              <a:latin typeface="Times New Roman" panose="02020603050405020304" pitchFamily="18" charset="0"/>
              <a:cs typeface="Times New Roman" panose="02020603050405020304" pitchFamily="18" charset="0"/>
            </a:endParaRPr>
          </a:p>
        </p:txBody>
      </p:sp>
      <p:sp>
        <p:nvSpPr>
          <p:cNvPr id="17412" name="Text Box 4">
            <a:extLst>
              <a:ext uri="{FF2B5EF4-FFF2-40B4-BE49-F238E27FC236}">
                <a16:creationId xmlns:a16="http://schemas.microsoft.com/office/drawing/2014/main" id="{2A893202-0D64-825B-9189-577F715CEAA8}"/>
              </a:ext>
            </a:extLst>
          </p:cNvPr>
          <p:cNvSpPr txBox="1">
            <a:spLocks noChangeArrowheads="1"/>
          </p:cNvSpPr>
          <p:nvPr/>
        </p:nvSpPr>
        <p:spPr bwMode="auto">
          <a:xfrm>
            <a:off x="5486400" y="1143000"/>
            <a:ext cx="34290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50000"/>
              </a:spcBef>
              <a:buClrTx/>
              <a:buSzTx/>
              <a:buFontTx/>
              <a:buNone/>
            </a:pPr>
            <a:r>
              <a:rPr lang="en-US" altLang="en-US" sz="4200" b="1" u="sng" dirty="0">
                <a:solidFill>
                  <a:srgbClr val="66FFFF"/>
                </a:solidFill>
                <a:latin typeface="Times New Roman" panose="02020603050405020304" pitchFamily="18" charset="0"/>
              </a:rPr>
              <a:t>Question</a:t>
            </a:r>
            <a:r>
              <a:rPr lang="en-US" altLang="en-US" sz="4200" b="1" dirty="0">
                <a:solidFill>
                  <a:srgbClr val="66FFFF"/>
                </a:solidFill>
                <a:latin typeface="Times New Roman" panose="02020603050405020304" pitchFamily="18" charset="0"/>
              </a:rPr>
              <a:t>:</a:t>
            </a:r>
          </a:p>
        </p:txBody>
      </p:sp>
      <p:sp>
        <p:nvSpPr>
          <p:cNvPr id="21508" name="Text Box 5">
            <a:extLst>
              <a:ext uri="{FF2B5EF4-FFF2-40B4-BE49-F238E27FC236}">
                <a16:creationId xmlns:a16="http://schemas.microsoft.com/office/drawing/2014/main" id="{BE7DCAE6-2EC9-D00C-DC07-D1D13EE41D16}"/>
              </a:ext>
            </a:extLst>
          </p:cNvPr>
          <p:cNvSpPr txBox="1">
            <a:spLocks noChangeArrowheads="1"/>
          </p:cNvSpPr>
          <p:nvPr/>
        </p:nvSpPr>
        <p:spPr bwMode="auto">
          <a:xfrm>
            <a:off x="0" y="0"/>
            <a:ext cx="9144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50000"/>
              </a:spcBef>
              <a:buClrTx/>
              <a:buSzTx/>
              <a:buFontTx/>
              <a:buNone/>
            </a:pPr>
            <a:r>
              <a:rPr lang="en-US" altLang="en-US" sz="4800" b="1" dirty="0">
                <a:solidFill>
                  <a:schemeClr val="tx2"/>
                </a:solidFill>
                <a:latin typeface="Times New Roman" panose="02020603050405020304" pitchFamily="18" charset="0"/>
              </a:rPr>
              <a:t>What Is Point of Context?</a:t>
            </a:r>
            <a:endParaRPr lang="en-US" altLang="en-US" sz="4800" dirty="0">
              <a:latin typeface="Times New Roman" panose="02020603050405020304" pitchFamily="18" charset="0"/>
            </a:endParaRPr>
          </a:p>
        </p:txBody>
      </p:sp>
      <p:sp>
        <p:nvSpPr>
          <p:cNvPr id="7" name="Text Box 4">
            <a:extLst>
              <a:ext uri="{FF2B5EF4-FFF2-40B4-BE49-F238E27FC236}">
                <a16:creationId xmlns:a16="http://schemas.microsoft.com/office/drawing/2014/main" id="{8EAF5FAC-D0FA-3733-7B7C-95116C63A978}"/>
              </a:ext>
            </a:extLst>
          </p:cNvPr>
          <p:cNvSpPr txBox="1">
            <a:spLocks noChangeArrowheads="1"/>
          </p:cNvSpPr>
          <p:nvPr/>
        </p:nvSpPr>
        <p:spPr bwMode="auto">
          <a:xfrm>
            <a:off x="5562600" y="2667000"/>
            <a:ext cx="3429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b="1" i="1" dirty="0">
                <a:solidFill>
                  <a:srgbClr val="66FFFF"/>
                </a:solidFill>
                <a:latin typeface="Times New Roman" panose="02020603050405020304" pitchFamily="18" charset="0"/>
              </a:rPr>
              <a:t>How was Jesus “openly set forth crucified” before the Galatians?</a:t>
            </a:r>
            <a:endParaRPr lang="en-US" altLang="en-US" sz="3600" i="1" dirty="0">
              <a:solidFill>
                <a:srgbClr val="66FFFF"/>
              </a:solidFill>
              <a:latin typeface="Times New Roman" panose="02020603050405020304" pitchFamily="18" charset="0"/>
            </a:endParaRPr>
          </a:p>
        </p:txBody>
      </p:sp>
      <p:sp>
        <p:nvSpPr>
          <p:cNvPr id="8" name="Text Box 4">
            <a:extLst>
              <a:ext uri="{FF2B5EF4-FFF2-40B4-BE49-F238E27FC236}">
                <a16:creationId xmlns:a16="http://schemas.microsoft.com/office/drawing/2014/main" id="{768CEF6F-EB7E-3057-5452-3EE496A2DEA2}"/>
              </a:ext>
            </a:extLst>
          </p:cNvPr>
          <p:cNvSpPr txBox="1">
            <a:spLocks noChangeArrowheads="1"/>
          </p:cNvSpPr>
          <p:nvPr/>
        </p:nvSpPr>
        <p:spPr bwMode="auto">
          <a:xfrm>
            <a:off x="5562600" y="5067243"/>
            <a:ext cx="3429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dirty="0">
                <a:solidFill>
                  <a:srgbClr val="66FFFF"/>
                </a:solidFill>
                <a:latin typeface="Times New Roman" panose="02020603050405020304" pitchFamily="18" charset="0"/>
              </a:rPr>
              <a:t>Literally?</a:t>
            </a:r>
          </a:p>
        </p:txBody>
      </p:sp>
      <p:sp>
        <p:nvSpPr>
          <p:cNvPr id="9" name="Text Box 4">
            <a:extLst>
              <a:ext uri="{FF2B5EF4-FFF2-40B4-BE49-F238E27FC236}">
                <a16:creationId xmlns:a16="http://schemas.microsoft.com/office/drawing/2014/main" id="{2A2CB691-7C91-1643-5E4C-C0F57893B8C6}"/>
              </a:ext>
            </a:extLst>
          </p:cNvPr>
          <p:cNvSpPr txBox="1">
            <a:spLocks noChangeArrowheads="1"/>
          </p:cNvSpPr>
          <p:nvPr/>
        </p:nvSpPr>
        <p:spPr bwMode="auto">
          <a:xfrm>
            <a:off x="5562600" y="5849350"/>
            <a:ext cx="3429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just">
              <a:spcBef>
                <a:spcPct val="50000"/>
              </a:spcBef>
              <a:buClrTx/>
              <a:buSzTx/>
              <a:buFontTx/>
              <a:buNone/>
            </a:pPr>
            <a:r>
              <a:rPr lang="en-US" altLang="en-US" sz="3600" dirty="0">
                <a:solidFill>
                  <a:srgbClr val="66FFFF"/>
                </a:solidFill>
                <a:latin typeface="Times New Roman" panose="02020603050405020304" pitchFamily="18" charset="0"/>
              </a:rPr>
              <a:t>If not, then how?</a:t>
            </a:r>
          </a:p>
        </p:txBody>
      </p:sp>
    </p:spTree>
    <p:extLst>
      <p:ext uri="{BB962C8B-B14F-4D97-AF65-F5344CB8AC3E}">
        <p14:creationId xmlns:p14="http://schemas.microsoft.com/office/powerpoint/2010/main" val="3036867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974AFCE-02C0-F507-72FA-B5C025B64F36}"/>
              </a:ext>
            </a:extLst>
          </p:cNvPr>
          <p:cNvSpPr>
            <a:spLocks noGrp="1" noRot="1" noChangeArrowheads="1"/>
          </p:cNvSpPr>
          <p:nvPr>
            <p:ph type="title"/>
          </p:nvPr>
        </p:nvSpPr>
        <p:spPr>
          <a:xfrm>
            <a:off x="0" y="274638"/>
            <a:ext cx="9144000" cy="1143000"/>
          </a:xfrm>
        </p:spPr>
        <p:txBody>
          <a:bodyPr/>
          <a:lstStyle/>
          <a:p>
            <a:pPr eaLnBrk="1" hangingPunct="1">
              <a:defRPr/>
            </a:pPr>
            <a:r>
              <a:rPr lang="en-US" altLang="en-US" sz="5400" dirty="0">
                <a:solidFill>
                  <a:srgbClr val="FFC000"/>
                </a:solidFill>
                <a:latin typeface="Times New Roman" panose="02020603050405020304" pitchFamily="18" charset="0"/>
                <a:cs typeface="Times New Roman" panose="02020603050405020304" pitchFamily="18" charset="0"/>
              </a:rPr>
              <a:t>E</a:t>
            </a:r>
            <a:r>
              <a:rPr lang="en-US" altLang="en-US" sz="4800" dirty="0">
                <a:solidFill>
                  <a:srgbClr val="FFC000"/>
                </a:solidFill>
                <a:latin typeface="Times New Roman" panose="02020603050405020304" pitchFamily="18" charset="0"/>
                <a:cs typeface="Times New Roman" panose="02020603050405020304" pitchFamily="18" charset="0"/>
              </a:rPr>
              <a:t>NEMIES</a:t>
            </a:r>
            <a:r>
              <a:rPr lang="en-US" altLang="en-US" sz="5400" dirty="0">
                <a:solidFill>
                  <a:srgbClr val="FFC000"/>
                </a:solidFill>
                <a:latin typeface="Times New Roman" panose="02020603050405020304" pitchFamily="18" charset="0"/>
                <a:cs typeface="Times New Roman" panose="02020603050405020304" pitchFamily="18" charset="0"/>
              </a:rPr>
              <a:t> Of Cross Do Not...</a:t>
            </a:r>
          </a:p>
        </p:txBody>
      </p:sp>
      <p:sp>
        <p:nvSpPr>
          <p:cNvPr id="15363" name="Rectangle 3">
            <a:extLst>
              <a:ext uri="{FF2B5EF4-FFF2-40B4-BE49-F238E27FC236}">
                <a16:creationId xmlns:a16="http://schemas.microsoft.com/office/drawing/2014/main" id="{B506E66D-4CF1-5182-8010-E2F5B2E5332F}"/>
              </a:ext>
            </a:extLst>
          </p:cNvPr>
          <p:cNvSpPr>
            <a:spLocks noGrp="1" noChangeArrowheads="1"/>
          </p:cNvSpPr>
          <p:nvPr>
            <p:ph type="body" idx="1"/>
          </p:nvPr>
        </p:nvSpPr>
        <p:spPr>
          <a:xfrm>
            <a:off x="228600" y="1524000"/>
            <a:ext cx="8915400" cy="4171950"/>
          </a:xfrm>
        </p:spPr>
        <p:txBody>
          <a:bodyPr/>
          <a:lstStyle/>
          <a:p>
            <a:pPr eaLnBrk="1" hangingPunct="1">
              <a:defRPr/>
            </a:pPr>
            <a:r>
              <a:rPr lang="en-US" altLang="en-US" sz="3600" dirty="0">
                <a:latin typeface="Times New Roman" panose="02020603050405020304" pitchFamily="18" charset="0"/>
                <a:cs typeface="Times New Roman" panose="02020603050405020304" pitchFamily="18" charset="0"/>
              </a:rPr>
              <a:t>Take an axe to the literal cross</a:t>
            </a:r>
          </a:p>
          <a:p>
            <a:pPr eaLnBrk="1" hangingPunct="1">
              <a:defRPr/>
            </a:pPr>
            <a:r>
              <a:rPr lang="en-US" altLang="en-US" sz="3600" dirty="0">
                <a:latin typeface="Times New Roman" panose="02020603050405020304" pitchFamily="18" charset="0"/>
                <a:cs typeface="Times New Roman" panose="02020603050405020304" pitchFamily="18" charset="0"/>
              </a:rPr>
              <a:t>Act disrespectfully towards literal cross</a:t>
            </a:r>
          </a:p>
          <a:p>
            <a:pPr eaLnBrk="1" hangingPunct="1">
              <a:defRPr/>
            </a:pPr>
            <a:r>
              <a:rPr lang="en-US" altLang="en-US" sz="3600" dirty="0">
                <a:latin typeface="Times New Roman" panose="02020603050405020304" pitchFamily="18" charset="0"/>
                <a:cs typeface="Times New Roman" panose="02020603050405020304" pitchFamily="18" charset="0"/>
              </a:rPr>
              <a:t>Speak with contempt about literal cross</a:t>
            </a:r>
          </a:p>
          <a:p>
            <a:pPr eaLnBrk="1" hangingPunct="1">
              <a:defRPr/>
            </a:pPr>
            <a:r>
              <a:rPr lang="en-US" altLang="en-US" sz="3600" dirty="0">
                <a:latin typeface="Times New Roman" panose="02020603050405020304" pitchFamily="18" charset="0"/>
                <a:cs typeface="Times New Roman" panose="02020603050405020304" pitchFamily="18" charset="0"/>
              </a:rPr>
              <a:t>Deny existence of the literal cross</a:t>
            </a:r>
          </a:p>
          <a:p>
            <a:pPr eaLnBrk="1" hangingPunct="1">
              <a:defRPr/>
            </a:pPr>
            <a:r>
              <a:rPr lang="en-US" altLang="en-US" sz="3600" dirty="0">
                <a:latin typeface="Times New Roman" panose="02020603050405020304" pitchFamily="18" charset="0"/>
                <a:cs typeface="Times New Roman" panose="02020603050405020304" pitchFamily="18" charset="0"/>
              </a:rPr>
              <a:t>Or even remain silent about literal cross</a:t>
            </a:r>
          </a:p>
          <a:p>
            <a:pPr eaLnBrk="1" hangingPunct="1">
              <a:defRPr/>
            </a:pPr>
            <a:r>
              <a:rPr lang="en-US" altLang="en-US" sz="3600" dirty="0">
                <a:latin typeface="Times New Roman" panose="02020603050405020304" pitchFamily="18" charset="0"/>
                <a:cs typeface="Times New Roman" panose="02020603050405020304" pitchFamily="18" charset="0"/>
              </a:rPr>
              <a:t>Necessarily deny importance of literal cross</a:t>
            </a:r>
          </a:p>
        </p:txBody>
      </p:sp>
      <p:sp>
        <p:nvSpPr>
          <p:cNvPr id="10243" name="Rectangle 5">
            <a:extLst>
              <a:ext uri="{FF2B5EF4-FFF2-40B4-BE49-F238E27FC236}">
                <a16:creationId xmlns:a16="http://schemas.microsoft.com/office/drawing/2014/main" id="{A82AF378-F85F-8241-5A8C-370D71A6C821}"/>
              </a:ext>
            </a:extLst>
          </p:cNvPr>
          <p:cNvSpPr>
            <a:spLocks noChangeArrowheads="1"/>
          </p:cNvSpPr>
          <p:nvPr/>
        </p:nvSpPr>
        <p:spPr bwMode="auto">
          <a:xfrm>
            <a:off x="0" y="5638800"/>
            <a:ext cx="9144000" cy="1371600"/>
          </a:xfrm>
          <a:prstGeom prst="rect">
            <a:avLst/>
          </a:prstGeom>
          <a:solidFill>
            <a:schemeClr val="bg2"/>
          </a:solidFill>
          <a:ln>
            <a:noFill/>
          </a:ln>
          <a:effec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defRPr/>
            </a:pPr>
            <a:r>
              <a:rPr lang="en-US" altLang="en-US" sz="3800" b="1" dirty="0">
                <a:solidFill>
                  <a:srgbClr val="FFFF00"/>
                </a:solidFill>
                <a:effectLst>
                  <a:outerShdw blurRad="50800" dist="50800" dir="5400000" algn="ctr" rotWithShape="0">
                    <a:schemeClr val="bg2"/>
                  </a:outerShdw>
                </a:effectLst>
                <a:latin typeface="Times New Roman" panose="02020603050405020304" pitchFamily="18" charset="0"/>
                <a:cs typeface="Times New Roman" panose="02020603050405020304" pitchFamily="18" charset="0"/>
              </a:rPr>
              <a:t>May be enemy of cross while professing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15363">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15363">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1536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15363">
                                            <p:txEl>
                                              <p:pRg st="1" end="1"/>
                                            </p:txEl>
                                          </p:spTgt>
                                        </p:tgtEl>
                                        <p:attrNameLst>
                                          <p:attrName>style.visibility</p:attrName>
                                        </p:attrNameLst>
                                      </p:cBhvr>
                                      <p:to>
                                        <p:strVal val="visible"/>
                                      </p:to>
                                    </p:set>
                                    <p:anim calcmode="lin" valueType="num">
                                      <p:cBhvr>
                                        <p:cTn id="15"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5363">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15363">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1536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grpId="0" nodeType="clickEffect">
                                  <p:stCondLst>
                                    <p:cond delay="0"/>
                                  </p:stCondLst>
                                  <p:childTnLst>
                                    <p:set>
                                      <p:cBhvr>
                                        <p:cTn id="22" dur="1" fill="hold">
                                          <p:stCondLst>
                                            <p:cond delay="0"/>
                                          </p:stCondLst>
                                        </p:cTn>
                                        <p:tgtEl>
                                          <p:spTgt spid="15363">
                                            <p:txEl>
                                              <p:pRg st="2" end="2"/>
                                            </p:txEl>
                                          </p:spTgt>
                                        </p:tgtEl>
                                        <p:attrNameLst>
                                          <p:attrName>style.visibility</p:attrName>
                                        </p:attrNameLst>
                                      </p:cBhvr>
                                      <p:to>
                                        <p:strVal val="visible"/>
                                      </p:to>
                                    </p:set>
                                    <p:anim calcmode="lin" valueType="num">
                                      <p:cBhvr>
                                        <p:cTn id="23"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5363">
                                            <p:txEl>
                                              <p:pRg st="2" end="2"/>
                                            </p:txEl>
                                          </p:spTgt>
                                        </p:tgtEl>
                                        <p:attrNameLst>
                                          <p:attrName>ppt_y</p:attrName>
                                        </p:attrNameLst>
                                      </p:cBhvr>
                                      <p:tavLst>
                                        <p:tav tm="0">
                                          <p:val>
                                            <p:strVal val="#ppt_y+#ppt_h/2"/>
                                          </p:val>
                                        </p:tav>
                                        <p:tav tm="100000">
                                          <p:val>
                                            <p:strVal val="#ppt_y"/>
                                          </p:val>
                                        </p:tav>
                                      </p:tavLst>
                                    </p:anim>
                                    <p:anim calcmode="lin" valueType="num">
                                      <p:cBhvr>
                                        <p:cTn id="25" dur="500" fill="hold"/>
                                        <p:tgtEl>
                                          <p:spTgt spid="15363">
                                            <p:txEl>
                                              <p:pRg st="2" end="2"/>
                                            </p:txEl>
                                          </p:spTgt>
                                        </p:tgtEl>
                                        <p:attrNameLst>
                                          <p:attrName>ppt_w</p:attrName>
                                        </p:attrNameLst>
                                      </p:cBhvr>
                                      <p:tavLst>
                                        <p:tav tm="0">
                                          <p:val>
                                            <p:strVal val="#ppt_w"/>
                                          </p:val>
                                        </p:tav>
                                        <p:tav tm="100000">
                                          <p:val>
                                            <p:strVal val="#ppt_w"/>
                                          </p:val>
                                        </p:tav>
                                      </p:tavLst>
                                    </p:anim>
                                    <p:anim calcmode="lin" valueType="num">
                                      <p:cBhvr>
                                        <p:cTn id="26" dur="500" fill="hold"/>
                                        <p:tgtEl>
                                          <p:spTgt spid="1536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4" fill="hold" grpId="0" nodeType="clickEffect">
                                  <p:stCondLst>
                                    <p:cond delay="0"/>
                                  </p:stCondLst>
                                  <p:childTnLst>
                                    <p:set>
                                      <p:cBhvr>
                                        <p:cTn id="30" dur="1" fill="hold">
                                          <p:stCondLst>
                                            <p:cond delay="0"/>
                                          </p:stCondLst>
                                        </p:cTn>
                                        <p:tgtEl>
                                          <p:spTgt spid="15363">
                                            <p:txEl>
                                              <p:pRg st="3" end="3"/>
                                            </p:txEl>
                                          </p:spTgt>
                                        </p:tgtEl>
                                        <p:attrNameLst>
                                          <p:attrName>style.visibility</p:attrName>
                                        </p:attrNameLst>
                                      </p:cBhvr>
                                      <p:to>
                                        <p:strVal val="visible"/>
                                      </p:to>
                                    </p:set>
                                    <p:anim calcmode="lin" valueType="num">
                                      <p:cBhvr>
                                        <p:cTn id="31"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15363">
                                            <p:txEl>
                                              <p:pRg st="3" end="3"/>
                                            </p:txEl>
                                          </p:spTgt>
                                        </p:tgtEl>
                                        <p:attrNameLst>
                                          <p:attrName>ppt_y</p:attrName>
                                        </p:attrNameLst>
                                      </p:cBhvr>
                                      <p:tavLst>
                                        <p:tav tm="0">
                                          <p:val>
                                            <p:strVal val="#ppt_y+#ppt_h/2"/>
                                          </p:val>
                                        </p:tav>
                                        <p:tav tm="100000">
                                          <p:val>
                                            <p:strVal val="#ppt_y"/>
                                          </p:val>
                                        </p:tav>
                                      </p:tavLst>
                                    </p:anim>
                                    <p:anim calcmode="lin" valueType="num">
                                      <p:cBhvr>
                                        <p:cTn id="33" dur="500" fill="hold"/>
                                        <p:tgtEl>
                                          <p:spTgt spid="15363">
                                            <p:txEl>
                                              <p:pRg st="3" end="3"/>
                                            </p:txEl>
                                          </p:spTgt>
                                        </p:tgtEl>
                                        <p:attrNameLst>
                                          <p:attrName>ppt_w</p:attrName>
                                        </p:attrNameLst>
                                      </p:cBhvr>
                                      <p:tavLst>
                                        <p:tav tm="0">
                                          <p:val>
                                            <p:strVal val="#ppt_w"/>
                                          </p:val>
                                        </p:tav>
                                        <p:tav tm="100000">
                                          <p:val>
                                            <p:strVal val="#ppt_w"/>
                                          </p:val>
                                        </p:tav>
                                      </p:tavLst>
                                    </p:anim>
                                    <p:anim calcmode="lin" valueType="num">
                                      <p:cBhvr>
                                        <p:cTn id="34" dur="500" fill="hold"/>
                                        <p:tgtEl>
                                          <p:spTgt spid="1536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4" fill="hold" grpId="0" nodeType="clickEffect">
                                  <p:stCondLst>
                                    <p:cond delay="0"/>
                                  </p:stCondLst>
                                  <p:childTnLst>
                                    <p:set>
                                      <p:cBhvr>
                                        <p:cTn id="38" dur="1" fill="hold">
                                          <p:stCondLst>
                                            <p:cond delay="0"/>
                                          </p:stCondLst>
                                        </p:cTn>
                                        <p:tgtEl>
                                          <p:spTgt spid="15363">
                                            <p:txEl>
                                              <p:pRg st="4" end="4"/>
                                            </p:txEl>
                                          </p:spTgt>
                                        </p:tgtEl>
                                        <p:attrNameLst>
                                          <p:attrName>style.visibility</p:attrName>
                                        </p:attrNameLst>
                                      </p:cBhvr>
                                      <p:to>
                                        <p:strVal val="visible"/>
                                      </p:to>
                                    </p:set>
                                    <p:anim calcmode="lin" valueType="num">
                                      <p:cBhvr>
                                        <p:cTn id="39"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15363">
                                            <p:txEl>
                                              <p:pRg st="4" end="4"/>
                                            </p:txEl>
                                          </p:spTgt>
                                        </p:tgtEl>
                                        <p:attrNameLst>
                                          <p:attrName>ppt_y</p:attrName>
                                        </p:attrNameLst>
                                      </p:cBhvr>
                                      <p:tavLst>
                                        <p:tav tm="0">
                                          <p:val>
                                            <p:strVal val="#ppt_y+#ppt_h/2"/>
                                          </p:val>
                                        </p:tav>
                                        <p:tav tm="100000">
                                          <p:val>
                                            <p:strVal val="#ppt_y"/>
                                          </p:val>
                                        </p:tav>
                                      </p:tavLst>
                                    </p:anim>
                                    <p:anim calcmode="lin" valueType="num">
                                      <p:cBhvr>
                                        <p:cTn id="41" dur="500" fill="hold"/>
                                        <p:tgtEl>
                                          <p:spTgt spid="15363">
                                            <p:txEl>
                                              <p:pRg st="4" end="4"/>
                                            </p:txEl>
                                          </p:spTgt>
                                        </p:tgtEl>
                                        <p:attrNameLst>
                                          <p:attrName>ppt_w</p:attrName>
                                        </p:attrNameLst>
                                      </p:cBhvr>
                                      <p:tavLst>
                                        <p:tav tm="0">
                                          <p:val>
                                            <p:strVal val="#ppt_w"/>
                                          </p:val>
                                        </p:tav>
                                        <p:tav tm="100000">
                                          <p:val>
                                            <p:strVal val="#ppt_w"/>
                                          </p:val>
                                        </p:tav>
                                      </p:tavLst>
                                    </p:anim>
                                    <p:anim calcmode="lin" valueType="num">
                                      <p:cBhvr>
                                        <p:cTn id="42" dur="500" fill="hold"/>
                                        <p:tgtEl>
                                          <p:spTgt spid="1536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4" fill="hold" grpId="0" nodeType="clickEffect">
                                  <p:stCondLst>
                                    <p:cond delay="0"/>
                                  </p:stCondLst>
                                  <p:childTnLst>
                                    <p:set>
                                      <p:cBhvr>
                                        <p:cTn id="46" dur="1" fill="hold">
                                          <p:stCondLst>
                                            <p:cond delay="0"/>
                                          </p:stCondLst>
                                        </p:cTn>
                                        <p:tgtEl>
                                          <p:spTgt spid="15363">
                                            <p:txEl>
                                              <p:pRg st="5" end="5"/>
                                            </p:txEl>
                                          </p:spTgt>
                                        </p:tgtEl>
                                        <p:attrNameLst>
                                          <p:attrName>style.visibility</p:attrName>
                                        </p:attrNameLst>
                                      </p:cBhvr>
                                      <p:to>
                                        <p:strVal val="visible"/>
                                      </p:to>
                                    </p:set>
                                    <p:anim calcmode="lin" valueType="num">
                                      <p:cBhvr>
                                        <p:cTn id="47" dur="5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p:cTn id="48" dur="500" fill="hold"/>
                                        <p:tgtEl>
                                          <p:spTgt spid="15363">
                                            <p:txEl>
                                              <p:pRg st="5" end="5"/>
                                            </p:txEl>
                                          </p:spTgt>
                                        </p:tgtEl>
                                        <p:attrNameLst>
                                          <p:attrName>ppt_y</p:attrName>
                                        </p:attrNameLst>
                                      </p:cBhvr>
                                      <p:tavLst>
                                        <p:tav tm="0">
                                          <p:val>
                                            <p:strVal val="#ppt_y+#ppt_h/2"/>
                                          </p:val>
                                        </p:tav>
                                        <p:tav tm="100000">
                                          <p:val>
                                            <p:strVal val="#ppt_y"/>
                                          </p:val>
                                        </p:tav>
                                      </p:tavLst>
                                    </p:anim>
                                    <p:anim calcmode="lin" valueType="num">
                                      <p:cBhvr>
                                        <p:cTn id="49" dur="500" fill="hold"/>
                                        <p:tgtEl>
                                          <p:spTgt spid="15363">
                                            <p:txEl>
                                              <p:pRg st="5" end="5"/>
                                            </p:txEl>
                                          </p:spTgt>
                                        </p:tgtEl>
                                        <p:attrNameLst>
                                          <p:attrName>ppt_w</p:attrName>
                                        </p:attrNameLst>
                                      </p:cBhvr>
                                      <p:tavLst>
                                        <p:tav tm="0">
                                          <p:val>
                                            <p:strVal val="#ppt_w"/>
                                          </p:val>
                                        </p:tav>
                                        <p:tav tm="100000">
                                          <p:val>
                                            <p:strVal val="#ppt_w"/>
                                          </p:val>
                                        </p:tav>
                                      </p:tavLst>
                                    </p:anim>
                                    <p:anim calcmode="lin" valueType="num">
                                      <p:cBhvr>
                                        <p:cTn id="50" dur="500" fill="hold"/>
                                        <p:tgtEl>
                                          <p:spTgt spid="1536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0243"/>
                                        </p:tgtEl>
                                        <p:attrNameLst>
                                          <p:attrName>style.visibility</p:attrName>
                                        </p:attrNameLst>
                                      </p:cBhvr>
                                      <p:to>
                                        <p:strVal val="visible"/>
                                      </p:to>
                                    </p:set>
                                    <p:animEffect transition="in" filter="barn(inVertical)">
                                      <p:cBhvr>
                                        <p:cTn id="55"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P spid="1024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E424298-D00A-7CEC-321A-E233DAB4E90E}"/>
              </a:ext>
            </a:extLst>
          </p:cNvPr>
          <p:cNvSpPr>
            <a:spLocks noGrp="1" noRot="1" noChangeArrowheads="1"/>
          </p:cNvSpPr>
          <p:nvPr>
            <p:ph type="title"/>
          </p:nvPr>
        </p:nvSpPr>
        <p:spPr>
          <a:xfrm>
            <a:off x="457200" y="0"/>
            <a:ext cx="8229600" cy="1143000"/>
          </a:xfrm>
        </p:spPr>
        <p:txBody>
          <a:bodyPr/>
          <a:lstStyle/>
          <a:p>
            <a:pPr eaLnBrk="1" hangingPunct="1">
              <a:defRPr/>
            </a:pPr>
            <a:r>
              <a:rPr lang="en-US" altLang="en-US" sz="5400" dirty="0">
                <a:solidFill>
                  <a:srgbClr val="FFC000"/>
                </a:solidFill>
                <a:latin typeface="Times New Roman" panose="02020603050405020304" pitchFamily="18" charset="0"/>
                <a:cs typeface="Times New Roman" panose="02020603050405020304" pitchFamily="18" charset="0"/>
              </a:rPr>
              <a:t>E</a:t>
            </a:r>
            <a:r>
              <a:rPr lang="en-US" altLang="en-US" sz="4800" dirty="0">
                <a:solidFill>
                  <a:srgbClr val="FFC000"/>
                </a:solidFill>
                <a:latin typeface="Times New Roman" panose="02020603050405020304" pitchFamily="18" charset="0"/>
                <a:cs typeface="Times New Roman" panose="02020603050405020304" pitchFamily="18" charset="0"/>
              </a:rPr>
              <a:t>NEMIES</a:t>
            </a:r>
            <a:r>
              <a:rPr lang="en-US" altLang="en-US" sz="5400" dirty="0">
                <a:solidFill>
                  <a:srgbClr val="FFC000"/>
                </a:solidFill>
                <a:latin typeface="Times New Roman" panose="02020603050405020304" pitchFamily="18" charset="0"/>
                <a:cs typeface="Times New Roman" panose="02020603050405020304" pitchFamily="18" charset="0"/>
              </a:rPr>
              <a:t> Of Cross Do...</a:t>
            </a:r>
          </a:p>
        </p:txBody>
      </p:sp>
      <p:sp>
        <p:nvSpPr>
          <p:cNvPr id="16387" name="Rectangle 3">
            <a:extLst>
              <a:ext uri="{FF2B5EF4-FFF2-40B4-BE49-F238E27FC236}">
                <a16:creationId xmlns:a16="http://schemas.microsoft.com/office/drawing/2014/main" id="{70BAE470-307C-AAE7-574E-AEED8CBCC9F8}"/>
              </a:ext>
            </a:extLst>
          </p:cNvPr>
          <p:cNvSpPr>
            <a:spLocks noGrp="1" noChangeArrowheads="1"/>
          </p:cNvSpPr>
          <p:nvPr>
            <p:ph type="body" idx="1"/>
          </p:nvPr>
        </p:nvSpPr>
        <p:spPr>
          <a:xfrm>
            <a:off x="228600" y="1066800"/>
            <a:ext cx="8915400" cy="5791200"/>
          </a:xfrm>
        </p:spPr>
        <p:txBody>
          <a:bodyPr/>
          <a:lstStyle/>
          <a:p>
            <a:pPr eaLnBrk="1" hangingPunct="1">
              <a:spcBef>
                <a:spcPts val="0"/>
              </a:spcBef>
              <a:spcAft>
                <a:spcPts val="900"/>
              </a:spcAft>
              <a:defRPr/>
            </a:pPr>
            <a:r>
              <a:rPr lang="en-US" altLang="en-US" sz="3600" dirty="0">
                <a:latin typeface="Times New Roman" panose="02020603050405020304" pitchFamily="18" charset="0"/>
                <a:cs typeface="Times New Roman" panose="02020603050405020304" pitchFamily="18" charset="0"/>
              </a:rPr>
              <a:t>Seek to destroy message of cross (gospel)</a:t>
            </a:r>
          </a:p>
          <a:p>
            <a:pPr eaLnBrk="1" hangingPunct="1">
              <a:spcBef>
                <a:spcPts val="0"/>
              </a:spcBef>
              <a:spcAft>
                <a:spcPts val="900"/>
              </a:spcAft>
              <a:defRPr/>
            </a:pPr>
            <a:r>
              <a:rPr lang="en-US" altLang="en-US" sz="3600" dirty="0">
                <a:latin typeface="Times New Roman" panose="02020603050405020304" pitchFamily="18" charset="0"/>
                <a:cs typeface="Times New Roman" panose="02020603050405020304" pitchFamily="18" charset="0"/>
              </a:rPr>
              <a:t>Act disrespectfully towards authority of message of the cross (truth)</a:t>
            </a:r>
          </a:p>
          <a:p>
            <a:pPr eaLnBrk="1" hangingPunct="1">
              <a:spcBef>
                <a:spcPts val="0"/>
              </a:spcBef>
              <a:spcAft>
                <a:spcPts val="900"/>
              </a:spcAft>
              <a:defRPr/>
            </a:pPr>
            <a:r>
              <a:rPr lang="en-US" altLang="en-US" sz="3600" dirty="0">
                <a:latin typeface="Times New Roman" panose="02020603050405020304" pitchFamily="18" charset="0"/>
                <a:cs typeface="Times New Roman" panose="02020603050405020304" pitchFamily="18" charset="0"/>
              </a:rPr>
              <a:t>Speak with contempt about true doctrine</a:t>
            </a:r>
          </a:p>
          <a:p>
            <a:pPr eaLnBrk="1" hangingPunct="1">
              <a:spcBef>
                <a:spcPts val="0"/>
              </a:spcBef>
              <a:spcAft>
                <a:spcPts val="900"/>
              </a:spcAft>
              <a:defRPr/>
            </a:pPr>
            <a:r>
              <a:rPr lang="en-US" altLang="en-US" sz="3600" dirty="0">
                <a:latin typeface="Times New Roman" panose="02020603050405020304" pitchFamily="18" charset="0"/>
                <a:cs typeface="Times New Roman" panose="02020603050405020304" pitchFamily="18" charset="0"/>
              </a:rPr>
              <a:t>Deny the unique identity of blood-bought body (church)</a:t>
            </a:r>
          </a:p>
          <a:p>
            <a:pPr eaLnBrk="1" hangingPunct="1">
              <a:spcBef>
                <a:spcPts val="0"/>
              </a:spcBef>
              <a:spcAft>
                <a:spcPts val="900"/>
              </a:spcAft>
              <a:defRPr/>
            </a:pPr>
            <a:r>
              <a:rPr lang="en-US" altLang="en-US" sz="3600" dirty="0">
                <a:latin typeface="Times New Roman" panose="02020603050405020304" pitchFamily="18" charset="0"/>
                <a:cs typeface="Times New Roman" panose="02020603050405020304" pitchFamily="18" charset="0"/>
              </a:rPr>
              <a:t>Remain silent when truth is misrepresented</a:t>
            </a:r>
          </a:p>
          <a:p>
            <a:pPr eaLnBrk="1" hangingPunct="1">
              <a:spcBef>
                <a:spcPts val="0"/>
              </a:spcBef>
              <a:spcAft>
                <a:spcPts val="900"/>
              </a:spcAft>
              <a:defRPr/>
            </a:pPr>
            <a:r>
              <a:rPr lang="en-US" altLang="en-US" sz="3600" dirty="0">
                <a:latin typeface="Times New Roman" panose="02020603050405020304" pitchFamily="18" charset="0"/>
                <a:cs typeface="Times New Roman" panose="02020603050405020304" pitchFamily="18" charset="0"/>
              </a:rPr>
              <a:t>Deny importance of preaching the full message of gospel in purity &amp; simplicity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16387">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16387">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163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 calcmode="lin" valueType="num">
                                      <p:cBhvr>
                                        <p:cTn id="15"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6387">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16387">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1638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 calcmode="lin" valueType="num">
                                      <p:cBhvr>
                                        <p:cTn id="23"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6387">
                                            <p:txEl>
                                              <p:pRg st="2" end="2"/>
                                            </p:txEl>
                                          </p:spTgt>
                                        </p:tgtEl>
                                        <p:attrNameLst>
                                          <p:attrName>ppt_y</p:attrName>
                                        </p:attrNameLst>
                                      </p:cBhvr>
                                      <p:tavLst>
                                        <p:tav tm="0">
                                          <p:val>
                                            <p:strVal val="#ppt_y-#ppt_h/2"/>
                                          </p:val>
                                        </p:tav>
                                        <p:tav tm="100000">
                                          <p:val>
                                            <p:strVal val="#ppt_y"/>
                                          </p:val>
                                        </p:tav>
                                      </p:tavLst>
                                    </p:anim>
                                    <p:anim calcmode="lin" valueType="num">
                                      <p:cBhvr>
                                        <p:cTn id="25" dur="500" fill="hold"/>
                                        <p:tgtEl>
                                          <p:spTgt spid="16387">
                                            <p:txEl>
                                              <p:pRg st="2" end="2"/>
                                            </p:txEl>
                                          </p:spTgt>
                                        </p:tgtEl>
                                        <p:attrNameLst>
                                          <p:attrName>ppt_w</p:attrName>
                                        </p:attrNameLst>
                                      </p:cBhvr>
                                      <p:tavLst>
                                        <p:tav tm="0">
                                          <p:val>
                                            <p:strVal val="#ppt_w"/>
                                          </p:val>
                                        </p:tav>
                                        <p:tav tm="100000">
                                          <p:val>
                                            <p:strVal val="#ppt_w"/>
                                          </p:val>
                                        </p:tav>
                                      </p:tavLst>
                                    </p:anim>
                                    <p:anim calcmode="lin" valueType="num">
                                      <p:cBhvr>
                                        <p:cTn id="26" dur="500" fill="hold"/>
                                        <p:tgtEl>
                                          <p:spTgt spid="1638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 fill="hold" grpId="0" nodeType="clickEffect">
                                  <p:stCondLst>
                                    <p:cond delay="0"/>
                                  </p:stCondLst>
                                  <p:childTnLst>
                                    <p:set>
                                      <p:cBhvr>
                                        <p:cTn id="30" dur="1" fill="hold">
                                          <p:stCondLst>
                                            <p:cond delay="0"/>
                                          </p:stCondLst>
                                        </p:cTn>
                                        <p:tgtEl>
                                          <p:spTgt spid="16387">
                                            <p:txEl>
                                              <p:pRg st="3" end="3"/>
                                            </p:txEl>
                                          </p:spTgt>
                                        </p:tgtEl>
                                        <p:attrNameLst>
                                          <p:attrName>style.visibility</p:attrName>
                                        </p:attrNameLst>
                                      </p:cBhvr>
                                      <p:to>
                                        <p:strVal val="visible"/>
                                      </p:to>
                                    </p:set>
                                    <p:anim calcmode="lin" valueType="num">
                                      <p:cBhvr>
                                        <p:cTn id="31"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16387">
                                            <p:txEl>
                                              <p:pRg st="3" end="3"/>
                                            </p:txEl>
                                          </p:spTgt>
                                        </p:tgtEl>
                                        <p:attrNameLst>
                                          <p:attrName>ppt_y</p:attrName>
                                        </p:attrNameLst>
                                      </p:cBhvr>
                                      <p:tavLst>
                                        <p:tav tm="0">
                                          <p:val>
                                            <p:strVal val="#ppt_y-#ppt_h/2"/>
                                          </p:val>
                                        </p:tav>
                                        <p:tav tm="100000">
                                          <p:val>
                                            <p:strVal val="#ppt_y"/>
                                          </p:val>
                                        </p:tav>
                                      </p:tavLst>
                                    </p:anim>
                                    <p:anim calcmode="lin" valueType="num">
                                      <p:cBhvr>
                                        <p:cTn id="33" dur="500" fill="hold"/>
                                        <p:tgtEl>
                                          <p:spTgt spid="16387">
                                            <p:txEl>
                                              <p:pRg st="3" end="3"/>
                                            </p:txEl>
                                          </p:spTgt>
                                        </p:tgtEl>
                                        <p:attrNameLst>
                                          <p:attrName>ppt_w</p:attrName>
                                        </p:attrNameLst>
                                      </p:cBhvr>
                                      <p:tavLst>
                                        <p:tav tm="0">
                                          <p:val>
                                            <p:strVal val="#ppt_w"/>
                                          </p:val>
                                        </p:tav>
                                        <p:tav tm="100000">
                                          <p:val>
                                            <p:strVal val="#ppt_w"/>
                                          </p:val>
                                        </p:tav>
                                      </p:tavLst>
                                    </p:anim>
                                    <p:anim calcmode="lin" valueType="num">
                                      <p:cBhvr>
                                        <p:cTn id="34" dur="500" fill="hold"/>
                                        <p:tgtEl>
                                          <p:spTgt spid="1638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 fill="hold" grpId="0" nodeType="clickEffect">
                                  <p:stCondLst>
                                    <p:cond delay="0"/>
                                  </p:stCondLst>
                                  <p:childTnLst>
                                    <p:set>
                                      <p:cBhvr>
                                        <p:cTn id="38" dur="1" fill="hold">
                                          <p:stCondLst>
                                            <p:cond delay="0"/>
                                          </p:stCondLst>
                                        </p:cTn>
                                        <p:tgtEl>
                                          <p:spTgt spid="16387">
                                            <p:txEl>
                                              <p:pRg st="4" end="4"/>
                                            </p:txEl>
                                          </p:spTgt>
                                        </p:tgtEl>
                                        <p:attrNameLst>
                                          <p:attrName>style.visibility</p:attrName>
                                        </p:attrNameLst>
                                      </p:cBhvr>
                                      <p:to>
                                        <p:strVal val="visible"/>
                                      </p:to>
                                    </p:set>
                                    <p:anim calcmode="lin" valueType="num">
                                      <p:cBhvr>
                                        <p:cTn id="39"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16387">
                                            <p:txEl>
                                              <p:pRg st="4" end="4"/>
                                            </p:txEl>
                                          </p:spTgt>
                                        </p:tgtEl>
                                        <p:attrNameLst>
                                          <p:attrName>ppt_y</p:attrName>
                                        </p:attrNameLst>
                                      </p:cBhvr>
                                      <p:tavLst>
                                        <p:tav tm="0">
                                          <p:val>
                                            <p:strVal val="#ppt_y-#ppt_h/2"/>
                                          </p:val>
                                        </p:tav>
                                        <p:tav tm="100000">
                                          <p:val>
                                            <p:strVal val="#ppt_y"/>
                                          </p:val>
                                        </p:tav>
                                      </p:tavLst>
                                    </p:anim>
                                    <p:anim calcmode="lin" valueType="num">
                                      <p:cBhvr>
                                        <p:cTn id="41" dur="500" fill="hold"/>
                                        <p:tgtEl>
                                          <p:spTgt spid="16387">
                                            <p:txEl>
                                              <p:pRg st="4" end="4"/>
                                            </p:txEl>
                                          </p:spTgt>
                                        </p:tgtEl>
                                        <p:attrNameLst>
                                          <p:attrName>ppt_w</p:attrName>
                                        </p:attrNameLst>
                                      </p:cBhvr>
                                      <p:tavLst>
                                        <p:tav tm="0">
                                          <p:val>
                                            <p:strVal val="#ppt_w"/>
                                          </p:val>
                                        </p:tav>
                                        <p:tav tm="100000">
                                          <p:val>
                                            <p:strVal val="#ppt_w"/>
                                          </p:val>
                                        </p:tav>
                                      </p:tavLst>
                                    </p:anim>
                                    <p:anim calcmode="lin" valueType="num">
                                      <p:cBhvr>
                                        <p:cTn id="42" dur="500" fill="hold"/>
                                        <p:tgtEl>
                                          <p:spTgt spid="1638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1" fill="hold" grpId="0" nodeType="clickEffect">
                                  <p:stCondLst>
                                    <p:cond delay="0"/>
                                  </p:stCondLst>
                                  <p:childTnLst>
                                    <p:set>
                                      <p:cBhvr>
                                        <p:cTn id="46" dur="1" fill="hold">
                                          <p:stCondLst>
                                            <p:cond delay="0"/>
                                          </p:stCondLst>
                                        </p:cTn>
                                        <p:tgtEl>
                                          <p:spTgt spid="16387">
                                            <p:txEl>
                                              <p:pRg st="5" end="5"/>
                                            </p:txEl>
                                          </p:spTgt>
                                        </p:tgtEl>
                                        <p:attrNameLst>
                                          <p:attrName>style.visibility</p:attrName>
                                        </p:attrNameLst>
                                      </p:cBhvr>
                                      <p:to>
                                        <p:strVal val="visible"/>
                                      </p:to>
                                    </p:set>
                                    <p:anim calcmode="lin" valueType="num">
                                      <p:cBhvr>
                                        <p:cTn id="4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8" dur="500" fill="hold"/>
                                        <p:tgtEl>
                                          <p:spTgt spid="16387">
                                            <p:txEl>
                                              <p:pRg st="5" end="5"/>
                                            </p:txEl>
                                          </p:spTgt>
                                        </p:tgtEl>
                                        <p:attrNameLst>
                                          <p:attrName>ppt_y</p:attrName>
                                        </p:attrNameLst>
                                      </p:cBhvr>
                                      <p:tavLst>
                                        <p:tav tm="0">
                                          <p:val>
                                            <p:strVal val="#ppt_y-#ppt_h/2"/>
                                          </p:val>
                                        </p:tav>
                                        <p:tav tm="100000">
                                          <p:val>
                                            <p:strVal val="#ppt_y"/>
                                          </p:val>
                                        </p:tav>
                                      </p:tavLst>
                                    </p:anim>
                                    <p:anim calcmode="lin" valueType="num">
                                      <p:cBhvr>
                                        <p:cTn id="49" dur="500" fill="hold"/>
                                        <p:tgtEl>
                                          <p:spTgt spid="16387">
                                            <p:txEl>
                                              <p:pRg st="5" end="5"/>
                                            </p:txEl>
                                          </p:spTgt>
                                        </p:tgtEl>
                                        <p:attrNameLst>
                                          <p:attrName>ppt_w</p:attrName>
                                        </p:attrNameLst>
                                      </p:cBhvr>
                                      <p:tavLst>
                                        <p:tav tm="0">
                                          <p:val>
                                            <p:strVal val="#ppt_w"/>
                                          </p:val>
                                        </p:tav>
                                        <p:tav tm="100000">
                                          <p:val>
                                            <p:strVal val="#ppt_w"/>
                                          </p:val>
                                        </p:tav>
                                      </p:tavLst>
                                    </p:anim>
                                    <p:anim calcmode="lin" valueType="num">
                                      <p:cBhvr>
                                        <p:cTn id="50" dur="500" fill="hold"/>
                                        <p:tgtEl>
                                          <p:spTgt spid="1638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5F3BE63-6630-9013-5755-FFEFF8FF6846}"/>
              </a:ext>
            </a:extLst>
          </p:cNvPr>
          <p:cNvSpPr>
            <a:spLocks noGrp="1" noRot="1" noChangeArrowheads="1"/>
          </p:cNvSpPr>
          <p:nvPr>
            <p:ph type="title"/>
          </p:nvPr>
        </p:nvSpPr>
        <p:spPr>
          <a:xfrm>
            <a:off x="-76200" y="228600"/>
            <a:ext cx="9296400" cy="1143000"/>
          </a:xfrm>
        </p:spPr>
        <p:txBody>
          <a:bodyPr/>
          <a:lstStyle/>
          <a:p>
            <a:pPr eaLnBrk="1" hangingPunct="1">
              <a:defRPr/>
            </a:pPr>
            <a:r>
              <a:rPr lang="en-US" altLang="en-US" sz="4900" dirty="0">
                <a:solidFill>
                  <a:srgbClr val="FFFF00"/>
                </a:solidFill>
                <a:latin typeface="Times New Roman" panose="02020603050405020304" pitchFamily="18" charset="0"/>
                <a:cs typeface="Times New Roman" panose="02020603050405020304" pitchFamily="18" charset="0"/>
              </a:rPr>
              <a:t>Likewise, EXAMPLES of Cross...</a:t>
            </a:r>
          </a:p>
        </p:txBody>
      </p:sp>
      <p:sp>
        <p:nvSpPr>
          <p:cNvPr id="18435" name="Rectangle 3">
            <a:extLst>
              <a:ext uri="{FF2B5EF4-FFF2-40B4-BE49-F238E27FC236}">
                <a16:creationId xmlns:a16="http://schemas.microsoft.com/office/drawing/2014/main" id="{4331901E-E87C-33C9-7626-D2D61B1B1D11}"/>
              </a:ext>
            </a:extLst>
          </p:cNvPr>
          <p:cNvSpPr>
            <a:spLocks noGrp="1" noChangeArrowheads="1"/>
          </p:cNvSpPr>
          <p:nvPr>
            <p:ph type="body" idx="1"/>
          </p:nvPr>
        </p:nvSpPr>
        <p:spPr>
          <a:xfrm>
            <a:off x="228600" y="1524000"/>
            <a:ext cx="8915400" cy="5105400"/>
          </a:xfrm>
        </p:spPr>
        <p:txBody>
          <a:bodyPr/>
          <a:lstStyle/>
          <a:p>
            <a:pPr eaLnBrk="1" hangingPunct="1">
              <a:defRPr/>
            </a:pPr>
            <a:r>
              <a:rPr lang="en-US" altLang="en-US" sz="3600" dirty="0">
                <a:latin typeface="Times New Roman" panose="02020603050405020304" pitchFamily="18" charset="0"/>
                <a:cs typeface="Times New Roman" panose="02020603050405020304" pitchFamily="18" charset="0"/>
              </a:rPr>
              <a:t>Do not merely show the likeness of the literal cross</a:t>
            </a:r>
          </a:p>
          <a:p>
            <a:pPr eaLnBrk="1" hangingPunct="1">
              <a:defRPr/>
            </a:pPr>
            <a:r>
              <a:rPr lang="en-US" altLang="en-US" sz="3600" dirty="0">
                <a:latin typeface="Times New Roman" panose="02020603050405020304" pitchFamily="18" charset="0"/>
                <a:cs typeface="Times New Roman" panose="02020603050405020304" pitchFamily="18" charset="0"/>
              </a:rPr>
              <a:t>Do not make a drama of reenactment out of the literal cross &amp; events thereof</a:t>
            </a:r>
          </a:p>
          <a:p>
            <a:pPr algn="ctr" eaLnBrk="1" hangingPunct="1">
              <a:buFont typeface="Wingdings" pitchFamily="2" charset="2"/>
              <a:buNone/>
              <a:defRPr/>
            </a:pPr>
            <a:r>
              <a:rPr lang="en-US" altLang="en-US" sz="4000" b="1" dirty="0">
                <a:solidFill>
                  <a:schemeClr val="tx2"/>
                </a:solidFill>
                <a:latin typeface="Times New Roman" panose="02020603050405020304" pitchFamily="18" charset="0"/>
                <a:cs typeface="Times New Roman" panose="02020603050405020304" pitchFamily="18" charset="0"/>
              </a:rPr>
              <a:t>BUT…</a:t>
            </a:r>
            <a:endParaRPr lang="en-US" altLang="en-US" sz="3600" dirty="0">
              <a:latin typeface="Times New Roman" panose="02020603050405020304" pitchFamily="18" charset="0"/>
              <a:cs typeface="Times New Roman" panose="02020603050405020304" pitchFamily="18" charset="0"/>
            </a:endParaRPr>
          </a:p>
          <a:p>
            <a:pPr eaLnBrk="1" hangingPunct="1">
              <a:defRPr/>
            </a:pPr>
            <a:r>
              <a:rPr lang="en-US" altLang="en-US" sz="3600" dirty="0">
                <a:latin typeface="Times New Roman" panose="02020603050405020304" pitchFamily="18" charset="0"/>
                <a:cs typeface="Times New Roman" panose="02020603050405020304" pitchFamily="18" charset="0"/>
              </a:rPr>
              <a:t>Proclaim full message of cross (</a:t>
            </a:r>
            <a:r>
              <a:rPr lang="en-US" altLang="en-US" sz="3600" b="1" i="1" dirty="0">
                <a:solidFill>
                  <a:srgbClr val="FFFF99"/>
                </a:solidFill>
                <a:latin typeface="Times New Roman" panose="02020603050405020304" pitchFamily="18" charset="0"/>
                <a:cs typeface="Times New Roman" panose="02020603050405020304" pitchFamily="18" charset="0"/>
              </a:rPr>
              <a:t>1 Cor. 1 &amp; 2</a:t>
            </a:r>
            <a:r>
              <a:rPr lang="en-US" altLang="en-US" sz="3600" dirty="0">
                <a:latin typeface="Times New Roman" panose="02020603050405020304" pitchFamily="18" charset="0"/>
                <a:cs typeface="Times New Roman" panose="02020603050405020304" pitchFamily="18" charset="0"/>
              </a:rPr>
              <a:t>)</a:t>
            </a:r>
          </a:p>
          <a:p>
            <a:pPr eaLnBrk="1" hangingPunct="1">
              <a:defRPr/>
            </a:pPr>
            <a:r>
              <a:rPr lang="en-US" altLang="en-US" sz="3600" dirty="0">
                <a:latin typeface="Times New Roman" panose="02020603050405020304" pitchFamily="18" charset="0"/>
                <a:cs typeface="Times New Roman" panose="02020603050405020304" pitchFamily="18" charset="0"/>
              </a:rPr>
              <a:t>Live by faith as directed by message of the crucified Christ (</a:t>
            </a:r>
            <a:r>
              <a:rPr lang="en-US" altLang="en-US" sz="3600" b="1" i="1" dirty="0">
                <a:solidFill>
                  <a:srgbClr val="FFFF99"/>
                </a:solidFill>
                <a:latin typeface="Times New Roman" panose="02020603050405020304" pitchFamily="18" charset="0"/>
                <a:cs typeface="Times New Roman" panose="02020603050405020304" pitchFamily="18" charset="0"/>
              </a:rPr>
              <a:t>Gal. 2:20</a:t>
            </a:r>
            <a:r>
              <a:rPr lang="en-US" altLang="en-US" sz="36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wipe(left)">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wipe(left)">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wipe(left)">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wipe(left)">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BC1CF7C8-575F-6BFE-FFB7-62BD503B25EF}"/>
              </a:ext>
            </a:extLst>
          </p:cNvPr>
          <p:cNvSpPr txBox="1">
            <a:spLocks noChangeArrowheads="1"/>
          </p:cNvSpPr>
          <p:nvPr/>
        </p:nvSpPr>
        <p:spPr bwMode="auto">
          <a:xfrm>
            <a:off x="0" y="228600"/>
            <a:ext cx="9144000" cy="6601807"/>
          </a:xfrm>
          <a:prstGeom prst="rect">
            <a:avLst/>
          </a:prstGeom>
          <a:noFill/>
          <a:ln>
            <a:noFill/>
          </a:ln>
          <a:effectLst/>
        </p:spPr>
        <p:txBody>
          <a:bodyPr>
            <a:spAutoFit/>
          </a:bodyPr>
          <a:lstStyle/>
          <a:p>
            <a:pPr algn="ctr">
              <a:spcBef>
                <a:spcPct val="50000"/>
              </a:spcBef>
              <a:defRPr/>
            </a:pPr>
            <a:r>
              <a:rPr lang="en-US" altLang="en-US" sz="7200" b="1" dirty="0">
                <a:effectLst>
                  <a:outerShdw blurRad="38100" dist="38100" dir="2700000" algn="tl">
                    <a:srgbClr val="000000"/>
                  </a:outerShdw>
                </a:effectLst>
                <a:latin typeface="Times New Roman" panose="02020603050405020304" pitchFamily="18" charset="0"/>
              </a:rPr>
              <a:t>Am I An </a:t>
            </a:r>
            <a:r>
              <a:rPr lang="en-US" altLang="en-US" sz="7200" b="1" dirty="0">
                <a:solidFill>
                  <a:srgbClr val="FFFF00"/>
                </a:solidFill>
                <a:effectLst>
                  <a:outerShdw blurRad="38100" dist="38100" dir="2700000" algn="tl">
                    <a:srgbClr val="000000"/>
                  </a:outerShdw>
                </a:effectLst>
                <a:latin typeface="Times New Roman" panose="02020603050405020304" pitchFamily="18" charset="0"/>
              </a:rPr>
              <a:t>EXAMPLE</a:t>
            </a:r>
          </a:p>
          <a:p>
            <a:pPr algn="ctr">
              <a:spcBef>
                <a:spcPct val="50000"/>
              </a:spcBef>
              <a:defRPr/>
            </a:pPr>
            <a:r>
              <a:rPr lang="en-US" altLang="en-US" sz="5400" b="1" i="1" dirty="0">
                <a:solidFill>
                  <a:schemeClr val="tx2"/>
                </a:solidFill>
                <a:effectLst>
                  <a:outerShdw blurRad="38100" dist="38100" dir="2700000" algn="tl">
                    <a:srgbClr val="000000"/>
                  </a:outerShdw>
                </a:effectLst>
                <a:latin typeface="Times New Roman" panose="02020603050405020304" pitchFamily="18" charset="0"/>
              </a:rPr>
              <a:t>-or-</a:t>
            </a:r>
          </a:p>
          <a:p>
            <a:pPr algn="ctr">
              <a:spcBef>
                <a:spcPct val="50000"/>
              </a:spcBef>
              <a:defRPr/>
            </a:pPr>
            <a:r>
              <a:rPr lang="en-US" altLang="en-US" sz="7200" b="1" dirty="0">
                <a:effectLst>
                  <a:outerShdw blurRad="38100" dist="38100" dir="2700000" algn="tl">
                    <a:srgbClr val="000000"/>
                  </a:outerShdw>
                </a:effectLst>
                <a:latin typeface="Times New Roman" panose="02020603050405020304" pitchFamily="18" charset="0"/>
              </a:rPr>
              <a:t>An </a:t>
            </a:r>
            <a:r>
              <a:rPr lang="en-US" altLang="en-US" sz="7200" b="1" dirty="0">
                <a:solidFill>
                  <a:srgbClr val="FFC000"/>
                </a:solidFill>
                <a:effectLst>
                  <a:outerShdw blurRad="38100" dist="38100" dir="2700000" algn="tl">
                    <a:srgbClr val="000000"/>
                  </a:outerShdw>
                </a:effectLst>
                <a:latin typeface="Times New Roman" panose="02020603050405020304" pitchFamily="18" charset="0"/>
              </a:rPr>
              <a:t>ENEMY</a:t>
            </a:r>
          </a:p>
          <a:p>
            <a:pPr algn="ctr">
              <a:spcBef>
                <a:spcPts val="0"/>
              </a:spcBef>
              <a:defRPr/>
            </a:pPr>
            <a:endParaRPr lang="en-US" altLang="en-US" sz="5400" b="1" dirty="0">
              <a:solidFill>
                <a:schemeClr val="tx2"/>
              </a:solidFill>
              <a:effectLst>
                <a:outerShdw blurRad="38100" dist="38100" dir="2700000" algn="tl">
                  <a:srgbClr val="000000"/>
                </a:outerShdw>
              </a:effectLst>
              <a:latin typeface="Times New Roman" panose="02020603050405020304" pitchFamily="18" charset="0"/>
            </a:endParaRPr>
          </a:p>
          <a:p>
            <a:pPr algn="ctr">
              <a:spcBef>
                <a:spcPct val="50000"/>
              </a:spcBef>
              <a:defRPr/>
            </a:pPr>
            <a:r>
              <a:rPr lang="en-US" altLang="en-US" sz="6600" b="1" dirty="0">
                <a:solidFill>
                  <a:schemeClr val="tx2"/>
                </a:solidFill>
                <a:effectLst>
                  <a:outerShdw blurRad="38100" dist="38100" dir="2700000" algn="tl">
                    <a:srgbClr val="000000"/>
                  </a:outerShdw>
                </a:effectLst>
                <a:latin typeface="Times New Roman" panose="02020603050405020304" pitchFamily="18" charset="0"/>
              </a:rPr>
              <a:t>of Christ’s Cross?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F4660-CBF9-1967-7708-AAE7E34F7565}"/>
              </a:ext>
            </a:extLst>
          </p:cNvPr>
          <p:cNvSpPr>
            <a:spLocks noGrp="1"/>
          </p:cNvSpPr>
          <p:nvPr>
            <p:ph type="title"/>
          </p:nvPr>
        </p:nvSpPr>
        <p:spPr>
          <a:xfrm>
            <a:off x="457200" y="76200"/>
            <a:ext cx="8229600" cy="1143000"/>
          </a:xfrm>
        </p:spPr>
        <p:txBody>
          <a:bodyPr/>
          <a:lstStyle/>
          <a:p>
            <a:pPr eaLnBrk="1" hangingPunct="1">
              <a:defRPr/>
            </a:pPr>
            <a:r>
              <a:rPr lang="en-US" sz="4800" dirty="0">
                <a:solidFill>
                  <a:srgbClr val="FFFF00"/>
                </a:solidFill>
                <a:latin typeface="Times New Roman" panose="02020603050405020304" pitchFamily="18" charset="0"/>
                <a:cs typeface="Times New Roman" panose="02020603050405020304" pitchFamily="18" charset="0"/>
              </a:rPr>
              <a:t>Philippians 3:17-21</a:t>
            </a:r>
          </a:p>
        </p:txBody>
      </p:sp>
      <p:sp>
        <p:nvSpPr>
          <p:cNvPr id="3" name="TextBox 2">
            <a:extLst>
              <a:ext uri="{FF2B5EF4-FFF2-40B4-BE49-F238E27FC236}">
                <a16:creationId xmlns:a16="http://schemas.microsoft.com/office/drawing/2014/main" id="{681BC5CC-03B9-8C80-A86F-2EFFC3FDDA1E}"/>
              </a:ext>
            </a:extLst>
          </p:cNvPr>
          <p:cNvSpPr txBox="1"/>
          <p:nvPr/>
        </p:nvSpPr>
        <p:spPr>
          <a:xfrm>
            <a:off x="228600" y="1143000"/>
            <a:ext cx="8686800" cy="5632450"/>
          </a:xfrm>
          <a:prstGeom prst="rect">
            <a:avLst/>
          </a:prstGeom>
          <a:noFill/>
        </p:spPr>
        <p:txBody>
          <a:bodyPr>
            <a:spAutoFit/>
          </a:bodyPr>
          <a:lstStyle/>
          <a:p>
            <a:pPr>
              <a:defRPr/>
            </a:pP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17 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Brethren, join in following my example, and note those who so walk, as you have us for a pattern.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18 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For many walk, of whom I have told you often, and now tell you even weeping, that they are the enemies of the cross of Christ: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19 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whose end is destruction, whose god is their belly, and whose glory is in their shame —who set their mind on earthly things.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20 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For our citizenship is in heaven, from which we also eagerly wait for the Savior, the Lord Jesus Christ,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21 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who will transform our lowly body that it may be conformed to His glorious body, according to the working by which He is able even to subdue all things to Himself.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20C61-9C6A-3CC4-86D9-A39B63339171}"/>
              </a:ext>
            </a:extLst>
          </p:cNvPr>
          <p:cNvSpPr>
            <a:spLocks noGrp="1"/>
          </p:cNvSpPr>
          <p:nvPr>
            <p:ph type="title"/>
          </p:nvPr>
        </p:nvSpPr>
        <p:spPr>
          <a:xfrm>
            <a:off x="457200" y="76200"/>
            <a:ext cx="8229600" cy="1143000"/>
          </a:xfrm>
        </p:spPr>
        <p:txBody>
          <a:bodyPr/>
          <a:lstStyle/>
          <a:p>
            <a:pPr eaLnBrk="1" hangingPunct="1">
              <a:defRPr/>
            </a:pPr>
            <a:r>
              <a:rPr lang="en-US" sz="4800" dirty="0">
                <a:solidFill>
                  <a:srgbClr val="FFFF00"/>
                </a:solidFill>
                <a:latin typeface="Times New Roman" panose="02020603050405020304" pitchFamily="18" charset="0"/>
                <a:cs typeface="Times New Roman" panose="02020603050405020304" pitchFamily="18" charset="0"/>
              </a:rPr>
              <a:t>Philippians 3:17-21</a:t>
            </a:r>
          </a:p>
        </p:txBody>
      </p:sp>
      <p:sp>
        <p:nvSpPr>
          <p:cNvPr id="3" name="TextBox 2">
            <a:extLst>
              <a:ext uri="{FF2B5EF4-FFF2-40B4-BE49-F238E27FC236}">
                <a16:creationId xmlns:a16="http://schemas.microsoft.com/office/drawing/2014/main" id="{7E1290B3-6E70-953E-776E-06386949D33C}"/>
              </a:ext>
            </a:extLst>
          </p:cNvPr>
          <p:cNvSpPr txBox="1"/>
          <p:nvPr/>
        </p:nvSpPr>
        <p:spPr>
          <a:xfrm>
            <a:off x="228600" y="1143000"/>
            <a:ext cx="8686800" cy="5632450"/>
          </a:xfrm>
          <a:prstGeom prst="rect">
            <a:avLst/>
          </a:prstGeom>
          <a:noFill/>
        </p:spPr>
        <p:txBody>
          <a:bodyPr>
            <a:spAutoFit/>
          </a:bodyPr>
          <a:lstStyle/>
          <a:p>
            <a:pPr>
              <a:defRPr/>
            </a:pP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17 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Brethren, join in following my example, and note those who so walk, as you have us for a pattern.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18 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For many walk, of whom I have told you often, and now tell you even weeping, that they are the </a:t>
            </a:r>
            <a:r>
              <a:rPr lang="en-US" sz="3000" b="1"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enemies of the </a:t>
            </a:r>
            <a:r>
              <a:rPr lang="en-US" sz="3000" b="1" dirty="0">
                <a:solidFill>
                  <a:srgbClr val="FFFD78"/>
                </a:solidFill>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cross of Christ</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19 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whose end is destruction, whose god is their belly, and whose glory is in their shame —who set their mind on earthly things.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20 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For our citizenship is in heaven, from which we also eagerly wait for the Savior, the Lord Jesus Christ,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21 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who will transform our lowly body that it may be conformed to His glorious body, according to the working by which He is able even to subdue all things to Himself.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20C61-9C6A-3CC4-86D9-A39B63339171}"/>
              </a:ext>
            </a:extLst>
          </p:cNvPr>
          <p:cNvSpPr>
            <a:spLocks noGrp="1"/>
          </p:cNvSpPr>
          <p:nvPr>
            <p:ph type="title"/>
          </p:nvPr>
        </p:nvSpPr>
        <p:spPr>
          <a:xfrm>
            <a:off x="457200" y="76200"/>
            <a:ext cx="8229600" cy="1143000"/>
          </a:xfrm>
        </p:spPr>
        <p:txBody>
          <a:bodyPr/>
          <a:lstStyle/>
          <a:p>
            <a:pPr eaLnBrk="1" hangingPunct="1">
              <a:defRPr/>
            </a:pPr>
            <a:r>
              <a:rPr lang="en-US" sz="4800" dirty="0">
                <a:solidFill>
                  <a:srgbClr val="FFFF00"/>
                </a:solidFill>
                <a:latin typeface="Times New Roman" panose="02020603050405020304" pitchFamily="18" charset="0"/>
                <a:cs typeface="Times New Roman" panose="02020603050405020304" pitchFamily="18" charset="0"/>
              </a:rPr>
              <a:t>Philippians 3:17-21</a:t>
            </a:r>
          </a:p>
        </p:txBody>
      </p:sp>
      <p:sp>
        <p:nvSpPr>
          <p:cNvPr id="3" name="TextBox 2">
            <a:extLst>
              <a:ext uri="{FF2B5EF4-FFF2-40B4-BE49-F238E27FC236}">
                <a16:creationId xmlns:a16="http://schemas.microsoft.com/office/drawing/2014/main" id="{7E1290B3-6E70-953E-776E-06386949D33C}"/>
              </a:ext>
            </a:extLst>
          </p:cNvPr>
          <p:cNvSpPr txBox="1"/>
          <p:nvPr/>
        </p:nvSpPr>
        <p:spPr>
          <a:xfrm>
            <a:off x="228600" y="1143000"/>
            <a:ext cx="8686800" cy="5632450"/>
          </a:xfrm>
          <a:prstGeom prst="rect">
            <a:avLst/>
          </a:prstGeom>
          <a:noFill/>
        </p:spPr>
        <p:txBody>
          <a:bodyPr>
            <a:spAutoFit/>
          </a:bodyPr>
          <a:lstStyle/>
          <a:p>
            <a:pPr>
              <a:defRPr/>
            </a:pP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17 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Brethren, join in following my example, and note those who so walk, as you have us for a pattern.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18 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For many walk, of whom I have told you often, and now tell you even weeping, that they are the </a:t>
            </a:r>
            <a:r>
              <a:rPr lang="en-US" sz="3000" b="1" u="sng"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enemies</a:t>
            </a:r>
            <a:r>
              <a:rPr lang="en-US" sz="3000" b="1"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 of the </a:t>
            </a:r>
            <a:r>
              <a:rPr lang="en-US" sz="3000" b="1" dirty="0">
                <a:solidFill>
                  <a:srgbClr val="FFFD78"/>
                </a:solidFill>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cross of Christ</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19 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whose end is destruction, whose god is their belly, and whose glory is in their shame —who set their mind on earthly things.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20 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For our citizenship is in heaven, from which we also eagerly wait for the Savior, the Lord Jesus Christ,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21 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who will transform our lowly body that it may be conformed to His glorious body, according to the working by which He is able even to subdue all things to Himself.</a:t>
            </a:r>
          </a:p>
        </p:txBody>
      </p:sp>
    </p:spTree>
    <p:extLst>
      <p:ext uri="{BB962C8B-B14F-4D97-AF65-F5344CB8AC3E}">
        <p14:creationId xmlns:p14="http://schemas.microsoft.com/office/powerpoint/2010/main" val="292653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20C61-9C6A-3CC4-86D9-A39B63339171}"/>
              </a:ext>
            </a:extLst>
          </p:cNvPr>
          <p:cNvSpPr>
            <a:spLocks noGrp="1"/>
          </p:cNvSpPr>
          <p:nvPr>
            <p:ph type="title"/>
          </p:nvPr>
        </p:nvSpPr>
        <p:spPr>
          <a:xfrm>
            <a:off x="457200" y="76200"/>
            <a:ext cx="8229600" cy="1143000"/>
          </a:xfrm>
        </p:spPr>
        <p:txBody>
          <a:bodyPr/>
          <a:lstStyle/>
          <a:p>
            <a:pPr eaLnBrk="1" hangingPunct="1">
              <a:defRPr/>
            </a:pPr>
            <a:r>
              <a:rPr lang="en-US" sz="4800" dirty="0">
                <a:solidFill>
                  <a:srgbClr val="FFFF00"/>
                </a:solidFill>
                <a:latin typeface="Times New Roman" panose="02020603050405020304" pitchFamily="18" charset="0"/>
                <a:cs typeface="Times New Roman" panose="02020603050405020304" pitchFamily="18" charset="0"/>
              </a:rPr>
              <a:t>Philippians 3:17-21</a:t>
            </a:r>
          </a:p>
        </p:txBody>
      </p:sp>
      <p:sp>
        <p:nvSpPr>
          <p:cNvPr id="3" name="TextBox 2">
            <a:extLst>
              <a:ext uri="{FF2B5EF4-FFF2-40B4-BE49-F238E27FC236}">
                <a16:creationId xmlns:a16="http://schemas.microsoft.com/office/drawing/2014/main" id="{7E1290B3-6E70-953E-776E-06386949D33C}"/>
              </a:ext>
            </a:extLst>
          </p:cNvPr>
          <p:cNvSpPr txBox="1"/>
          <p:nvPr/>
        </p:nvSpPr>
        <p:spPr>
          <a:xfrm>
            <a:off x="228600" y="1143000"/>
            <a:ext cx="8686800" cy="5632450"/>
          </a:xfrm>
          <a:prstGeom prst="rect">
            <a:avLst/>
          </a:prstGeom>
          <a:noFill/>
        </p:spPr>
        <p:txBody>
          <a:bodyPr>
            <a:spAutoFit/>
          </a:bodyPr>
          <a:lstStyle/>
          <a:p>
            <a:pPr>
              <a:defRPr/>
            </a:pP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17 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Brethren, join in following my </a:t>
            </a:r>
            <a:r>
              <a:rPr lang="en-US" sz="3000" u="sng"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example</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 and note those who so walk, as you have us for a pattern.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18 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For many walk, of whom I have told you often, and now tell you even weeping, that they are the </a:t>
            </a:r>
            <a:r>
              <a:rPr lang="en-US" sz="3000" b="1" u="sng"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enemies</a:t>
            </a:r>
            <a:r>
              <a:rPr lang="en-US" sz="3000" b="1"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 of the </a:t>
            </a:r>
            <a:r>
              <a:rPr lang="en-US" sz="3000" b="1" dirty="0">
                <a:solidFill>
                  <a:srgbClr val="FFFD78"/>
                </a:solidFill>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cross of Christ</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19 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whose end is destruction, whose god is their belly, and whose glory is in their shame —who set their mind on earthly things.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20 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For our citizenship is in heaven, from which we also eagerly wait for the Savior, the Lord Jesus Christ, </a:t>
            </a:r>
            <a:r>
              <a:rPr lang="en-US" sz="3000" b="1" baseline="30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21 </a:t>
            </a:r>
            <a:r>
              <a:rPr lang="en-US" sz="3000" dirty="0">
                <a:effectLst>
                  <a:outerShdw blurRad="50800" dist="50800" dir="5400000" algn="ctr" rotWithShape="0">
                    <a:srgbClr val="000000"/>
                  </a:outerShdw>
                </a:effectLst>
                <a:latin typeface="Times New Roman" panose="02020603050405020304" pitchFamily="18" charset="0"/>
                <a:cs typeface="Times New Roman" panose="02020603050405020304" pitchFamily="18" charset="0"/>
              </a:rPr>
              <a:t>who will transform our lowly body that it may be conformed to His glorious body, according to the working by which He is able even to subdue all things to Himself.</a:t>
            </a:r>
          </a:p>
        </p:txBody>
      </p:sp>
    </p:spTree>
    <p:extLst>
      <p:ext uri="{BB962C8B-B14F-4D97-AF65-F5344CB8AC3E}">
        <p14:creationId xmlns:p14="http://schemas.microsoft.com/office/powerpoint/2010/main" val="373159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04A1499-B02D-A3BB-C478-3BF4BBD09D61}"/>
              </a:ext>
            </a:extLst>
          </p:cNvPr>
          <p:cNvSpPr>
            <a:spLocks noGrp="1" noRot="1" noChangeArrowheads="1"/>
          </p:cNvSpPr>
          <p:nvPr>
            <p:ph type="title"/>
          </p:nvPr>
        </p:nvSpPr>
        <p:spPr>
          <a:xfrm>
            <a:off x="0" y="228600"/>
            <a:ext cx="9144000" cy="1143000"/>
          </a:xfrm>
        </p:spPr>
        <p:txBody>
          <a:bodyPr/>
          <a:lstStyle/>
          <a:p>
            <a:pPr eaLnBrk="1" hangingPunct="1">
              <a:defRPr/>
            </a:pPr>
            <a:r>
              <a:rPr lang="en-US" altLang="en-US" sz="5400" dirty="0">
                <a:latin typeface="Times New Roman" panose="02020603050405020304" pitchFamily="18" charset="0"/>
                <a:cs typeface="Times New Roman" panose="02020603050405020304" pitchFamily="18" charset="0"/>
              </a:rPr>
              <a:t>Distinguishing Characteristics</a:t>
            </a:r>
            <a:endParaRPr lang="en-US" altLang="en-US" sz="4800" dirty="0">
              <a:latin typeface="Times New Roman" panose="02020603050405020304" pitchFamily="18" charset="0"/>
              <a:cs typeface="Times New Roman" panose="02020603050405020304" pitchFamily="18" charset="0"/>
            </a:endParaRPr>
          </a:p>
        </p:txBody>
      </p:sp>
      <p:sp>
        <p:nvSpPr>
          <p:cNvPr id="7171" name="Rectangle 3">
            <a:extLst>
              <a:ext uri="{FF2B5EF4-FFF2-40B4-BE49-F238E27FC236}">
                <a16:creationId xmlns:a16="http://schemas.microsoft.com/office/drawing/2014/main" id="{5D70EC5E-4381-8443-11EF-037749AF63E4}"/>
              </a:ext>
            </a:extLst>
          </p:cNvPr>
          <p:cNvSpPr>
            <a:spLocks noGrp="1" noChangeArrowheads="1"/>
          </p:cNvSpPr>
          <p:nvPr>
            <p:ph type="body" sz="half" idx="1"/>
          </p:nvPr>
        </p:nvSpPr>
        <p:spPr>
          <a:xfrm>
            <a:off x="228600" y="1752600"/>
            <a:ext cx="4241800" cy="5105400"/>
          </a:xfrm>
        </p:spPr>
        <p:txBody>
          <a:bodyPr/>
          <a:lstStyle/>
          <a:p>
            <a:pPr algn="ctr" eaLnBrk="1" hangingPunct="1">
              <a:spcBef>
                <a:spcPts val="0"/>
              </a:spcBef>
              <a:spcAft>
                <a:spcPts val="1600"/>
              </a:spcAft>
              <a:buFont typeface="Wingdings" pitchFamily="2" charset="2"/>
              <a:buNone/>
              <a:defRPr/>
            </a:pPr>
            <a:r>
              <a:rPr lang="en-US" altLang="en-US" sz="4400" b="1" u="sng" dirty="0">
                <a:solidFill>
                  <a:srgbClr val="FFFF00"/>
                </a:solidFill>
                <a:latin typeface="Times New Roman" panose="02020603050405020304" pitchFamily="18" charset="0"/>
                <a:cs typeface="Times New Roman" panose="02020603050405020304" pitchFamily="18" charset="0"/>
              </a:rPr>
              <a:t>E</a:t>
            </a:r>
            <a:r>
              <a:rPr lang="en-US" altLang="en-US" sz="4000" b="1" u="sng" dirty="0">
                <a:solidFill>
                  <a:srgbClr val="FFFF00"/>
                </a:solidFill>
                <a:latin typeface="Times New Roman" panose="02020603050405020304" pitchFamily="18" charset="0"/>
                <a:cs typeface="Times New Roman" panose="02020603050405020304" pitchFamily="18" charset="0"/>
              </a:rPr>
              <a:t>XAMPLES</a:t>
            </a:r>
            <a:endParaRPr lang="en-US" altLang="en-US" sz="4000" b="1" dirty="0">
              <a:latin typeface="Times New Roman" panose="02020603050405020304" pitchFamily="18" charset="0"/>
              <a:cs typeface="Times New Roman" panose="02020603050405020304" pitchFamily="18" charset="0"/>
            </a:endParaRPr>
          </a:p>
          <a:p>
            <a:pPr eaLnBrk="1" hangingPunct="1">
              <a:lnSpc>
                <a:spcPct val="90000"/>
              </a:lnSpc>
              <a:spcBef>
                <a:spcPts val="0"/>
              </a:spcBef>
              <a:spcAft>
                <a:spcPts val="1000"/>
              </a:spcAft>
              <a:defRPr/>
            </a:pPr>
            <a:r>
              <a:rPr lang="en-US" altLang="en-US" sz="3600" dirty="0">
                <a:latin typeface="Times New Roman" panose="02020603050405020304" pitchFamily="18" charset="0"/>
                <a:cs typeface="Times New Roman" panose="02020603050405020304" pitchFamily="18" charset="0"/>
              </a:rPr>
              <a:t>Walk by pattern of apostles</a:t>
            </a:r>
          </a:p>
          <a:p>
            <a:pPr eaLnBrk="1" hangingPunct="1">
              <a:lnSpc>
                <a:spcPct val="80000"/>
              </a:lnSpc>
              <a:spcBef>
                <a:spcPts val="0"/>
              </a:spcBef>
              <a:spcAft>
                <a:spcPts val="1000"/>
              </a:spcAft>
              <a:defRPr/>
            </a:pPr>
            <a:r>
              <a:rPr lang="en-US" altLang="en-US" sz="3600" dirty="0">
                <a:latin typeface="Times New Roman" panose="02020603050405020304" pitchFamily="18" charset="0"/>
                <a:cs typeface="Times New Roman" panose="02020603050405020304" pitchFamily="18" charset="0"/>
              </a:rPr>
              <a:t>Citizenship in heaven</a:t>
            </a:r>
          </a:p>
          <a:p>
            <a:pPr eaLnBrk="1" hangingPunct="1">
              <a:lnSpc>
                <a:spcPct val="80000"/>
              </a:lnSpc>
              <a:spcBef>
                <a:spcPts val="0"/>
              </a:spcBef>
              <a:spcAft>
                <a:spcPts val="1000"/>
              </a:spcAft>
              <a:defRPr/>
            </a:pPr>
            <a:r>
              <a:rPr lang="en-US" altLang="en-US" sz="3600" dirty="0">
                <a:latin typeface="Times New Roman" panose="02020603050405020304" pitchFamily="18" charset="0"/>
                <a:cs typeface="Times New Roman" panose="02020603050405020304" pitchFamily="18" charset="0"/>
              </a:rPr>
              <a:t>Seek glory with Christ</a:t>
            </a:r>
          </a:p>
          <a:p>
            <a:pPr eaLnBrk="1" hangingPunct="1">
              <a:lnSpc>
                <a:spcPct val="80000"/>
              </a:lnSpc>
              <a:spcBef>
                <a:spcPts val="0"/>
              </a:spcBef>
              <a:spcAft>
                <a:spcPts val="1000"/>
              </a:spcAft>
              <a:defRPr/>
            </a:pPr>
            <a:r>
              <a:rPr lang="en-US" altLang="en-US" sz="3600" dirty="0">
                <a:latin typeface="Times New Roman" panose="02020603050405020304" pitchFamily="18" charset="0"/>
                <a:cs typeface="Times New Roman" panose="02020603050405020304" pitchFamily="18" charset="0"/>
              </a:rPr>
              <a:t>Seek heavenly things</a:t>
            </a:r>
          </a:p>
          <a:p>
            <a:pPr eaLnBrk="1" hangingPunct="1">
              <a:defRPr/>
            </a:pPr>
            <a:endParaRPr lang="en-US" altLang="en-US" sz="3600" dirty="0"/>
          </a:p>
        </p:txBody>
      </p:sp>
      <p:sp>
        <p:nvSpPr>
          <p:cNvPr id="7172" name="Rectangle 4">
            <a:extLst>
              <a:ext uri="{FF2B5EF4-FFF2-40B4-BE49-F238E27FC236}">
                <a16:creationId xmlns:a16="http://schemas.microsoft.com/office/drawing/2014/main" id="{A4FD75F9-D08B-3DFA-83BB-FD04326FBEC0}"/>
              </a:ext>
            </a:extLst>
          </p:cNvPr>
          <p:cNvSpPr>
            <a:spLocks noGrp="1" noChangeArrowheads="1"/>
          </p:cNvSpPr>
          <p:nvPr>
            <p:ph type="body" sz="half" idx="2"/>
          </p:nvPr>
        </p:nvSpPr>
        <p:spPr>
          <a:xfrm>
            <a:off x="4648200" y="1752600"/>
            <a:ext cx="4292600" cy="5105400"/>
          </a:xfrm>
        </p:spPr>
        <p:txBody>
          <a:bodyPr/>
          <a:lstStyle/>
          <a:p>
            <a:pPr algn="ctr" eaLnBrk="1" hangingPunct="1">
              <a:spcBef>
                <a:spcPts val="0"/>
              </a:spcBef>
              <a:spcAft>
                <a:spcPts val="1600"/>
              </a:spcAft>
              <a:buFont typeface="Wingdings" pitchFamily="2" charset="2"/>
              <a:buNone/>
              <a:defRPr/>
            </a:pPr>
            <a:r>
              <a:rPr lang="en-US" altLang="en-US" sz="4400" b="1" u="sng" dirty="0">
                <a:solidFill>
                  <a:srgbClr val="FF9933"/>
                </a:solidFill>
                <a:latin typeface="Times New Roman" panose="02020603050405020304" pitchFamily="18" charset="0"/>
                <a:cs typeface="Times New Roman" panose="02020603050405020304" pitchFamily="18" charset="0"/>
              </a:rPr>
              <a:t>E</a:t>
            </a:r>
            <a:r>
              <a:rPr lang="en-US" altLang="en-US" sz="4000" b="1" u="sng" dirty="0">
                <a:solidFill>
                  <a:srgbClr val="FF9933"/>
                </a:solidFill>
                <a:latin typeface="Times New Roman" panose="02020603050405020304" pitchFamily="18" charset="0"/>
                <a:cs typeface="Times New Roman" panose="02020603050405020304" pitchFamily="18" charset="0"/>
              </a:rPr>
              <a:t>NEMIES</a:t>
            </a:r>
            <a:endParaRPr lang="en-US" altLang="en-US" sz="3600" dirty="0">
              <a:latin typeface="Times New Roman" panose="02020603050405020304" pitchFamily="18" charset="0"/>
              <a:cs typeface="Times New Roman" panose="02020603050405020304" pitchFamily="18" charset="0"/>
            </a:endParaRPr>
          </a:p>
          <a:p>
            <a:pPr eaLnBrk="1" hangingPunct="1">
              <a:lnSpc>
                <a:spcPct val="90000"/>
              </a:lnSpc>
              <a:spcBef>
                <a:spcPts val="0"/>
              </a:spcBef>
              <a:spcAft>
                <a:spcPts val="1000"/>
              </a:spcAft>
              <a:defRPr/>
            </a:pPr>
            <a:r>
              <a:rPr lang="en-US" altLang="en-US" sz="3600" dirty="0">
                <a:solidFill>
                  <a:srgbClr val="66FFFF"/>
                </a:solidFill>
                <a:latin typeface="Times New Roman" panose="02020603050405020304" pitchFamily="18" charset="0"/>
                <a:cs typeface="Times New Roman" panose="02020603050405020304" pitchFamily="18" charset="0"/>
              </a:rPr>
              <a:t>Whose end is perdition</a:t>
            </a:r>
          </a:p>
          <a:p>
            <a:pPr eaLnBrk="1" hangingPunct="1">
              <a:lnSpc>
                <a:spcPct val="80000"/>
              </a:lnSpc>
              <a:spcBef>
                <a:spcPts val="0"/>
              </a:spcBef>
              <a:spcAft>
                <a:spcPts val="1000"/>
              </a:spcAft>
              <a:defRPr/>
            </a:pPr>
            <a:r>
              <a:rPr lang="en-US" altLang="en-US" sz="3600" dirty="0">
                <a:solidFill>
                  <a:srgbClr val="66FFFF"/>
                </a:solidFill>
                <a:latin typeface="Times New Roman" panose="02020603050405020304" pitchFamily="18" charset="0"/>
                <a:cs typeface="Times New Roman" panose="02020603050405020304" pitchFamily="18" charset="0"/>
              </a:rPr>
              <a:t>Whose god is their belly</a:t>
            </a:r>
          </a:p>
          <a:p>
            <a:pPr eaLnBrk="1" hangingPunct="1">
              <a:lnSpc>
                <a:spcPct val="80000"/>
              </a:lnSpc>
              <a:spcBef>
                <a:spcPts val="0"/>
              </a:spcBef>
              <a:spcAft>
                <a:spcPts val="1000"/>
              </a:spcAft>
              <a:defRPr/>
            </a:pPr>
            <a:r>
              <a:rPr lang="en-US" altLang="en-US" sz="3600" dirty="0">
                <a:solidFill>
                  <a:srgbClr val="66FFFF"/>
                </a:solidFill>
                <a:latin typeface="Times New Roman" panose="02020603050405020304" pitchFamily="18" charset="0"/>
                <a:cs typeface="Times New Roman" panose="02020603050405020304" pitchFamily="18" charset="0"/>
              </a:rPr>
              <a:t>Whose glory is in their shame</a:t>
            </a:r>
          </a:p>
          <a:p>
            <a:pPr eaLnBrk="1" hangingPunct="1">
              <a:lnSpc>
                <a:spcPct val="80000"/>
              </a:lnSpc>
              <a:spcBef>
                <a:spcPts val="0"/>
              </a:spcBef>
              <a:spcAft>
                <a:spcPts val="1000"/>
              </a:spcAft>
              <a:defRPr/>
            </a:pPr>
            <a:r>
              <a:rPr lang="en-US" altLang="en-US" sz="3600" dirty="0">
                <a:solidFill>
                  <a:srgbClr val="66FFFF"/>
                </a:solidFill>
                <a:latin typeface="Times New Roman" panose="02020603050405020304" pitchFamily="18" charset="0"/>
                <a:cs typeface="Times New Roman" panose="02020603050405020304" pitchFamily="18" charset="0"/>
              </a:rPr>
              <a:t>Who mind earthly things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7172">
                                            <p:txEl>
                                              <p:pRg st="0" end="0"/>
                                            </p:txEl>
                                          </p:spTgt>
                                        </p:tgtEl>
                                        <p:attrNameLst>
                                          <p:attrName>style.visibility</p:attrName>
                                        </p:attrNameLst>
                                      </p:cBhvr>
                                      <p:to>
                                        <p:strVal val="visible"/>
                                      </p:to>
                                    </p:set>
                                    <p:anim calcmode="lin" valueType="num">
                                      <p:cBhvr additive="base">
                                        <p:cTn id="37" dur="500" fill="hold"/>
                                        <p:tgtEl>
                                          <p:spTgt spid="7172">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1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7172">
                                            <p:txEl>
                                              <p:pRg st="1" end="1"/>
                                            </p:txEl>
                                          </p:spTgt>
                                        </p:tgtEl>
                                        <p:attrNameLst>
                                          <p:attrName>style.visibility</p:attrName>
                                        </p:attrNameLst>
                                      </p:cBhvr>
                                      <p:to>
                                        <p:strVal val="visible"/>
                                      </p:to>
                                    </p:set>
                                    <p:anim calcmode="lin" valueType="num">
                                      <p:cBhvr additive="base">
                                        <p:cTn id="43" dur="500" fill="hold"/>
                                        <p:tgtEl>
                                          <p:spTgt spid="7172">
                                            <p:txEl>
                                              <p:pRg st="1" end="1"/>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17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7172">
                                            <p:txEl>
                                              <p:pRg st="2" end="2"/>
                                            </p:txEl>
                                          </p:spTgt>
                                        </p:tgtEl>
                                        <p:attrNameLst>
                                          <p:attrName>style.visibility</p:attrName>
                                        </p:attrNameLst>
                                      </p:cBhvr>
                                      <p:to>
                                        <p:strVal val="visible"/>
                                      </p:to>
                                    </p:set>
                                    <p:anim calcmode="lin" valueType="num">
                                      <p:cBhvr additive="base">
                                        <p:cTn id="49" dur="500" fill="hold"/>
                                        <p:tgtEl>
                                          <p:spTgt spid="7172">
                                            <p:txEl>
                                              <p:pRg st="2" end="2"/>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1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7172">
                                            <p:txEl>
                                              <p:pRg st="3" end="3"/>
                                            </p:txEl>
                                          </p:spTgt>
                                        </p:tgtEl>
                                        <p:attrNameLst>
                                          <p:attrName>style.visibility</p:attrName>
                                        </p:attrNameLst>
                                      </p:cBhvr>
                                      <p:to>
                                        <p:strVal val="visible"/>
                                      </p:to>
                                    </p:set>
                                    <p:anim calcmode="lin" valueType="num">
                                      <p:cBhvr additive="base">
                                        <p:cTn id="55" dur="500" fill="hold"/>
                                        <p:tgtEl>
                                          <p:spTgt spid="7172">
                                            <p:txEl>
                                              <p:pRg st="3" end="3"/>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17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7172">
                                            <p:txEl>
                                              <p:pRg st="4" end="4"/>
                                            </p:txEl>
                                          </p:spTgt>
                                        </p:tgtEl>
                                        <p:attrNameLst>
                                          <p:attrName>style.visibility</p:attrName>
                                        </p:attrNameLst>
                                      </p:cBhvr>
                                      <p:to>
                                        <p:strVal val="visible"/>
                                      </p:to>
                                    </p:set>
                                    <p:anim calcmode="lin" valueType="num">
                                      <p:cBhvr additive="base">
                                        <p:cTn id="61" dur="500" fill="hold"/>
                                        <p:tgtEl>
                                          <p:spTgt spid="7172">
                                            <p:txEl>
                                              <p:pRg st="4" end="4"/>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17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P spid="717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560A07A-48AD-40BB-09D3-3DEA6AD94851}"/>
              </a:ext>
            </a:extLst>
          </p:cNvPr>
          <p:cNvSpPr>
            <a:spLocks noGrp="1" noRot="1" noChangeArrowheads="1"/>
          </p:cNvSpPr>
          <p:nvPr>
            <p:ph type="title"/>
          </p:nvPr>
        </p:nvSpPr>
        <p:spPr>
          <a:xfrm>
            <a:off x="0" y="304800"/>
            <a:ext cx="9144000" cy="2133600"/>
          </a:xfrm>
        </p:spPr>
        <p:txBody>
          <a:bodyPr/>
          <a:lstStyle/>
          <a:p>
            <a:pPr eaLnBrk="1" hangingPunct="1">
              <a:defRPr/>
            </a:pPr>
            <a:r>
              <a:rPr lang="en-US" altLang="en-US" sz="6600" dirty="0">
                <a:latin typeface="Times New Roman" panose="02020603050405020304" pitchFamily="18" charset="0"/>
                <a:cs typeface="Times New Roman" panose="02020603050405020304" pitchFamily="18" charset="0"/>
              </a:rPr>
              <a:t>Where Does Each Type Begin?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11568CC-D6FE-1C29-65B9-0AB6FD620DCB}"/>
              </a:ext>
            </a:extLst>
          </p:cNvPr>
          <p:cNvSpPr>
            <a:spLocks noGrp="1" noRot="1" noChangeArrowheads="1"/>
          </p:cNvSpPr>
          <p:nvPr>
            <p:ph type="title"/>
          </p:nvPr>
        </p:nvSpPr>
        <p:spPr>
          <a:xfrm>
            <a:off x="0" y="0"/>
            <a:ext cx="9144000" cy="1524000"/>
          </a:xfrm>
        </p:spPr>
        <p:txBody>
          <a:bodyPr/>
          <a:lstStyle/>
          <a:p>
            <a:pPr eaLnBrk="1" hangingPunct="1">
              <a:lnSpc>
                <a:spcPct val="90000"/>
              </a:lnSpc>
              <a:defRPr/>
            </a:pPr>
            <a:r>
              <a:rPr lang="en-US" altLang="en-US" sz="4800" dirty="0">
                <a:latin typeface="Times New Roman" panose="02020603050405020304" pitchFamily="18" charset="0"/>
                <a:cs typeface="Times New Roman" panose="02020603050405020304" pitchFamily="18" charset="0"/>
              </a:rPr>
              <a:t>Beginning Point For Each Is</a:t>
            </a:r>
            <a:br>
              <a:rPr lang="en-US" altLang="en-US" sz="4800" dirty="0">
                <a:latin typeface="Times New Roman" panose="02020603050405020304" pitchFamily="18" charset="0"/>
                <a:cs typeface="Times New Roman" panose="02020603050405020304" pitchFamily="18" charset="0"/>
              </a:rPr>
            </a:br>
            <a:r>
              <a:rPr lang="en-US" altLang="en-US" sz="4800" dirty="0">
                <a:latin typeface="Times New Roman" panose="02020603050405020304" pitchFamily="18" charset="0"/>
                <a:cs typeface="Times New Roman" panose="02020603050405020304" pitchFamily="18" charset="0"/>
              </a:rPr>
              <a:t>That Which Serves As Standard</a:t>
            </a:r>
          </a:p>
        </p:txBody>
      </p:sp>
      <p:sp>
        <p:nvSpPr>
          <p:cNvPr id="8195" name="Rectangle 3">
            <a:extLst>
              <a:ext uri="{FF2B5EF4-FFF2-40B4-BE49-F238E27FC236}">
                <a16:creationId xmlns:a16="http://schemas.microsoft.com/office/drawing/2014/main" id="{64CFE2CF-DB44-0118-F4CA-626AC448BD74}"/>
              </a:ext>
            </a:extLst>
          </p:cNvPr>
          <p:cNvSpPr>
            <a:spLocks noGrp="1" noChangeArrowheads="1"/>
          </p:cNvSpPr>
          <p:nvPr>
            <p:ph type="body" sz="half" idx="1"/>
          </p:nvPr>
        </p:nvSpPr>
        <p:spPr>
          <a:xfrm>
            <a:off x="228600" y="1752600"/>
            <a:ext cx="4241800" cy="5105400"/>
          </a:xfrm>
        </p:spPr>
        <p:txBody>
          <a:bodyPr/>
          <a:lstStyle/>
          <a:p>
            <a:pPr algn="ctr" eaLnBrk="1" hangingPunct="1">
              <a:spcBef>
                <a:spcPts val="0"/>
              </a:spcBef>
              <a:spcAft>
                <a:spcPts val="1600"/>
              </a:spcAft>
              <a:buFont typeface="Wingdings" pitchFamily="2" charset="2"/>
              <a:buNone/>
              <a:defRPr/>
            </a:pPr>
            <a:r>
              <a:rPr lang="en-US" altLang="en-US" sz="4400" b="1" u="sng" dirty="0">
                <a:solidFill>
                  <a:srgbClr val="FFFF00"/>
                </a:solidFill>
                <a:latin typeface="Times New Roman" panose="02020603050405020304" pitchFamily="18" charset="0"/>
                <a:cs typeface="Times New Roman" panose="02020603050405020304" pitchFamily="18" charset="0"/>
              </a:rPr>
              <a:t>E</a:t>
            </a:r>
            <a:r>
              <a:rPr lang="en-US" altLang="en-US" sz="4000" b="1" u="sng" dirty="0">
                <a:solidFill>
                  <a:srgbClr val="FFFF00"/>
                </a:solidFill>
                <a:latin typeface="Times New Roman" panose="02020603050405020304" pitchFamily="18" charset="0"/>
                <a:cs typeface="Times New Roman" panose="02020603050405020304" pitchFamily="18" charset="0"/>
              </a:rPr>
              <a:t>XAMPLES</a:t>
            </a:r>
            <a:endParaRPr lang="en-US" altLang="en-US" sz="4000" b="1" dirty="0">
              <a:latin typeface="Times New Roman" panose="02020603050405020304" pitchFamily="18" charset="0"/>
              <a:cs typeface="Times New Roman" panose="02020603050405020304" pitchFamily="18" charset="0"/>
            </a:endParaRPr>
          </a:p>
          <a:p>
            <a:pPr eaLnBrk="1" hangingPunct="1">
              <a:lnSpc>
                <a:spcPct val="90000"/>
              </a:lnSpc>
              <a:spcBef>
                <a:spcPts val="0"/>
              </a:spcBef>
              <a:spcAft>
                <a:spcPts val="800"/>
              </a:spcAft>
              <a:defRPr/>
            </a:pPr>
            <a:r>
              <a:rPr lang="en-US" altLang="en-US" sz="4000" b="1" dirty="0">
                <a:latin typeface="Times New Roman" panose="02020603050405020304" pitchFamily="18" charset="0"/>
                <a:cs typeface="Times New Roman" panose="02020603050405020304" pitchFamily="18" charset="0"/>
              </a:rPr>
              <a:t>Walk by pattern of apostles</a:t>
            </a:r>
          </a:p>
          <a:p>
            <a:pPr eaLnBrk="1" hangingPunct="1">
              <a:lnSpc>
                <a:spcPct val="80000"/>
              </a:lnSpc>
              <a:spcBef>
                <a:spcPts val="0"/>
              </a:spcBef>
              <a:spcAft>
                <a:spcPts val="800"/>
              </a:spcAft>
              <a:defRPr/>
            </a:pPr>
            <a:r>
              <a:rPr lang="en-US" altLang="en-US" sz="3600" dirty="0">
                <a:latin typeface="Times New Roman" panose="02020603050405020304" pitchFamily="18" charset="0"/>
                <a:cs typeface="Times New Roman" panose="02020603050405020304" pitchFamily="18" charset="0"/>
              </a:rPr>
              <a:t>Citizenship in heaven</a:t>
            </a:r>
          </a:p>
          <a:p>
            <a:pPr eaLnBrk="1" hangingPunct="1">
              <a:lnSpc>
                <a:spcPct val="80000"/>
              </a:lnSpc>
              <a:spcBef>
                <a:spcPts val="0"/>
              </a:spcBef>
              <a:spcAft>
                <a:spcPts val="800"/>
              </a:spcAft>
              <a:defRPr/>
            </a:pPr>
            <a:r>
              <a:rPr lang="en-US" altLang="en-US" sz="3600" dirty="0">
                <a:latin typeface="Times New Roman" panose="02020603050405020304" pitchFamily="18" charset="0"/>
                <a:cs typeface="Times New Roman" panose="02020603050405020304" pitchFamily="18" charset="0"/>
              </a:rPr>
              <a:t>Seek glory with Christ</a:t>
            </a:r>
          </a:p>
          <a:p>
            <a:pPr eaLnBrk="1" hangingPunct="1">
              <a:lnSpc>
                <a:spcPct val="80000"/>
              </a:lnSpc>
              <a:spcBef>
                <a:spcPts val="0"/>
              </a:spcBef>
              <a:spcAft>
                <a:spcPts val="800"/>
              </a:spcAft>
              <a:defRPr/>
            </a:pPr>
            <a:r>
              <a:rPr lang="en-US" altLang="en-US" sz="3600" dirty="0">
                <a:latin typeface="Times New Roman" panose="02020603050405020304" pitchFamily="18" charset="0"/>
                <a:cs typeface="Times New Roman" panose="02020603050405020304" pitchFamily="18" charset="0"/>
              </a:rPr>
              <a:t>Seek heavenly things</a:t>
            </a:r>
          </a:p>
          <a:p>
            <a:pPr eaLnBrk="1" hangingPunct="1">
              <a:defRPr/>
            </a:pPr>
            <a:endParaRPr lang="en-US" altLang="en-US" sz="3600" dirty="0"/>
          </a:p>
        </p:txBody>
      </p:sp>
      <p:sp>
        <p:nvSpPr>
          <p:cNvPr id="8196" name="Rectangle 4">
            <a:extLst>
              <a:ext uri="{FF2B5EF4-FFF2-40B4-BE49-F238E27FC236}">
                <a16:creationId xmlns:a16="http://schemas.microsoft.com/office/drawing/2014/main" id="{DEE77490-1DB3-36AA-095E-256CF1EFA12B}"/>
              </a:ext>
            </a:extLst>
          </p:cNvPr>
          <p:cNvSpPr>
            <a:spLocks noGrp="1" noChangeArrowheads="1"/>
          </p:cNvSpPr>
          <p:nvPr>
            <p:ph type="body" sz="half" idx="2"/>
          </p:nvPr>
        </p:nvSpPr>
        <p:spPr>
          <a:xfrm>
            <a:off x="4648200" y="1752600"/>
            <a:ext cx="4292600" cy="5105400"/>
          </a:xfrm>
        </p:spPr>
        <p:txBody>
          <a:bodyPr/>
          <a:lstStyle/>
          <a:p>
            <a:pPr algn="ctr" eaLnBrk="1" hangingPunct="1">
              <a:spcBef>
                <a:spcPts val="0"/>
              </a:spcBef>
              <a:spcAft>
                <a:spcPts val="1600"/>
              </a:spcAft>
              <a:buFont typeface="Wingdings" pitchFamily="2" charset="2"/>
              <a:buNone/>
              <a:defRPr/>
            </a:pPr>
            <a:r>
              <a:rPr lang="en-US" altLang="en-US" sz="4400" b="1" u="sng" dirty="0">
                <a:solidFill>
                  <a:srgbClr val="FF9933"/>
                </a:solidFill>
                <a:latin typeface="Times New Roman" panose="02020603050405020304" pitchFamily="18" charset="0"/>
                <a:cs typeface="Times New Roman" panose="02020603050405020304" pitchFamily="18" charset="0"/>
              </a:rPr>
              <a:t>E</a:t>
            </a:r>
            <a:r>
              <a:rPr lang="en-US" altLang="en-US" sz="4000" b="1" u="sng" dirty="0">
                <a:solidFill>
                  <a:srgbClr val="FF9933"/>
                </a:solidFill>
                <a:latin typeface="Times New Roman" panose="02020603050405020304" pitchFamily="18" charset="0"/>
                <a:cs typeface="Times New Roman" panose="02020603050405020304" pitchFamily="18" charset="0"/>
              </a:rPr>
              <a:t>NEMIES</a:t>
            </a:r>
            <a:endParaRPr lang="en-US" altLang="en-US" sz="3600" dirty="0">
              <a:latin typeface="Times New Roman" panose="02020603050405020304" pitchFamily="18" charset="0"/>
              <a:cs typeface="Times New Roman" panose="02020603050405020304" pitchFamily="18" charset="0"/>
            </a:endParaRPr>
          </a:p>
          <a:p>
            <a:pPr eaLnBrk="1" hangingPunct="1">
              <a:lnSpc>
                <a:spcPct val="90000"/>
              </a:lnSpc>
              <a:spcBef>
                <a:spcPts val="0"/>
              </a:spcBef>
              <a:spcAft>
                <a:spcPts val="800"/>
              </a:spcAft>
              <a:defRPr/>
            </a:pPr>
            <a:r>
              <a:rPr lang="en-US" altLang="en-US" sz="3600" dirty="0">
                <a:solidFill>
                  <a:srgbClr val="66FFFF"/>
                </a:solidFill>
                <a:latin typeface="Times New Roman" panose="02020603050405020304" pitchFamily="18" charset="0"/>
                <a:cs typeface="Times New Roman" panose="02020603050405020304" pitchFamily="18" charset="0"/>
              </a:rPr>
              <a:t>Whose end is perdition</a:t>
            </a:r>
          </a:p>
          <a:p>
            <a:pPr eaLnBrk="1" hangingPunct="1">
              <a:lnSpc>
                <a:spcPct val="80000"/>
              </a:lnSpc>
              <a:spcBef>
                <a:spcPts val="0"/>
              </a:spcBef>
              <a:spcAft>
                <a:spcPts val="800"/>
              </a:spcAft>
              <a:defRPr/>
            </a:pPr>
            <a:r>
              <a:rPr lang="en-US" altLang="en-US" sz="3600" dirty="0">
                <a:solidFill>
                  <a:srgbClr val="66FFFF"/>
                </a:solidFill>
                <a:latin typeface="Times New Roman" panose="02020603050405020304" pitchFamily="18" charset="0"/>
                <a:cs typeface="Times New Roman" panose="02020603050405020304" pitchFamily="18" charset="0"/>
              </a:rPr>
              <a:t>Whose god is their belly</a:t>
            </a:r>
          </a:p>
          <a:p>
            <a:pPr eaLnBrk="1" hangingPunct="1">
              <a:lnSpc>
                <a:spcPct val="80000"/>
              </a:lnSpc>
              <a:spcBef>
                <a:spcPts val="0"/>
              </a:spcBef>
              <a:spcAft>
                <a:spcPts val="800"/>
              </a:spcAft>
              <a:defRPr/>
            </a:pPr>
            <a:r>
              <a:rPr lang="en-US" altLang="en-US" sz="3600" dirty="0">
                <a:solidFill>
                  <a:srgbClr val="66FFFF"/>
                </a:solidFill>
                <a:latin typeface="Times New Roman" panose="02020603050405020304" pitchFamily="18" charset="0"/>
                <a:cs typeface="Times New Roman" panose="02020603050405020304" pitchFamily="18" charset="0"/>
              </a:rPr>
              <a:t>Whose glory is in their shame</a:t>
            </a:r>
          </a:p>
          <a:p>
            <a:pPr eaLnBrk="1" hangingPunct="1">
              <a:lnSpc>
                <a:spcPct val="80000"/>
              </a:lnSpc>
              <a:spcBef>
                <a:spcPts val="0"/>
              </a:spcBef>
              <a:spcAft>
                <a:spcPts val="800"/>
              </a:spcAft>
              <a:defRPr/>
            </a:pPr>
            <a:r>
              <a:rPr lang="en-US" altLang="en-US" sz="4000" b="1" dirty="0">
                <a:solidFill>
                  <a:srgbClr val="66FFFF"/>
                </a:solidFill>
                <a:latin typeface="Times New Roman" panose="02020603050405020304" pitchFamily="18" charset="0"/>
                <a:cs typeface="Times New Roman" panose="02020603050405020304" pitchFamily="18" charset="0"/>
              </a:rPr>
              <a:t>Who mind earthly things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8196">
                                            <p:txEl>
                                              <p:pRg st="0" end="0"/>
                                            </p:txEl>
                                          </p:spTgt>
                                        </p:tgtEl>
                                        <p:attrNameLst>
                                          <p:attrName>style.visibility</p:attrName>
                                        </p:attrNameLst>
                                      </p:cBhvr>
                                      <p:to>
                                        <p:strVal val="visible"/>
                                      </p:to>
                                    </p:set>
                                    <p:anim calcmode="lin" valueType="num">
                                      <p:cBhvr additive="base">
                                        <p:cTn id="37" dur="500" fill="hold"/>
                                        <p:tgtEl>
                                          <p:spTgt spid="8196">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8196">
                                            <p:txEl>
                                              <p:pRg st="1" end="1"/>
                                            </p:txEl>
                                          </p:spTgt>
                                        </p:tgtEl>
                                        <p:attrNameLst>
                                          <p:attrName>style.visibility</p:attrName>
                                        </p:attrNameLst>
                                      </p:cBhvr>
                                      <p:to>
                                        <p:strVal val="visible"/>
                                      </p:to>
                                    </p:set>
                                    <p:anim calcmode="lin" valueType="num">
                                      <p:cBhvr additive="base">
                                        <p:cTn id="43" dur="500" fill="hold"/>
                                        <p:tgtEl>
                                          <p:spTgt spid="8196">
                                            <p:txEl>
                                              <p:pRg st="1" end="1"/>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1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8196">
                                            <p:txEl>
                                              <p:pRg st="2" end="2"/>
                                            </p:txEl>
                                          </p:spTgt>
                                        </p:tgtEl>
                                        <p:attrNameLst>
                                          <p:attrName>style.visibility</p:attrName>
                                        </p:attrNameLst>
                                      </p:cBhvr>
                                      <p:to>
                                        <p:strVal val="visible"/>
                                      </p:to>
                                    </p:set>
                                    <p:anim calcmode="lin" valueType="num">
                                      <p:cBhvr additive="base">
                                        <p:cTn id="49" dur="500" fill="hold"/>
                                        <p:tgtEl>
                                          <p:spTgt spid="8196">
                                            <p:txEl>
                                              <p:pRg st="2" end="2"/>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1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8196">
                                            <p:txEl>
                                              <p:pRg st="3" end="3"/>
                                            </p:txEl>
                                          </p:spTgt>
                                        </p:tgtEl>
                                        <p:attrNameLst>
                                          <p:attrName>style.visibility</p:attrName>
                                        </p:attrNameLst>
                                      </p:cBhvr>
                                      <p:to>
                                        <p:strVal val="visible"/>
                                      </p:to>
                                    </p:set>
                                    <p:anim calcmode="lin" valueType="num">
                                      <p:cBhvr additive="base">
                                        <p:cTn id="55" dur="500" fill="hold"/>
                                        <p:tgtEl>
                                          <p:spTgt spid="8196">
                                            <p:txEl>
                                              <p:pRg st="3" end="3"/>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1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8196">
                                            <p:txEl>
                                              <p:pRg st="4" end="4"/>
                                            </p:txEl>
                                          </p:spTgt>
                                        </p:tgtEl>
                                        <p:attrNameLst>
                                          <p:attrName>style.visibility</p:attrName>
                                        </p:attrNameLst>
                                      </p:cBhvr>
                                      <p:to>
                                        <p:strVal val="visible"/>
                                      </p:to>
                                    </p:set>
                                    <p:anim calcmode="lin" valueType="num">
                                      <p:cBhvr additive="base">
                                        <p:cTn id="61" dur="500" fill="hold"/>
                                        <p:tgtEl>
                                          <p:spTgt spid="8196">
                                            <p:txEl>
                                              <p:pRg st="4" end="4"/>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19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P spid="819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30E4C29-D35D-F9A2-0813-4D056F4E5F83}"/>
              </a:ext>
            </a:extLst>
          </p:cNvPr>
          <p:cNvSpPr>
            <a:spLocks noGrp="1" noRot="1" noChangeArrowheads="1"/>
          </p:cNvSpPr>
          <p:nvPr>
            <p:ph type="title"/>
          </p:nvPr>
        </p:nvSpPr>
        <p:spPr>
          <a:xfrm>
            <a:off x="0" y="228600"/>
            <a:ext cx="9144000" cy="1143000"/>
          </a:xfrm>
        </p:spPr>
        <p:txBody>
          <a:bodyPr/>
          <a:lstStyle/>
          <a:p>
            <a:pPr eaLnBrk="1" hangingPunct="1">
              <a:lnSpc>
                <a:spcPct val="90000"/>
              </a:lnSpc>
              <a:defRPr/>
            </a:pPr>
            <a:r>
              <a:rPr lang="en-US" altLang="en-US" sz="4800" dirty="0">
                <a:latin typeface="Times New Roman" panose="02020603050405020304" pitchFamily="18" charset="0"/>
                <a:cs typeface="Times New Roman" panose="02020603050405020304" pitchFamily="18" charset="0"/>
              </a:rPr>
              <a:t>Beginning Point For EXAMPLES</a:t>
            </a:r>
          </a:p>
        </p:txBody>
      </p:sp>
      <p:sp>
        <p:nvSpPr>
          <p:cNvPr id="13315" name="Rectangle 3">
            <a:extLst>
              <a:ext uri="{FF2B5EF4-FFF2-40B4-BE49-F238E27FC236}">
                <a16:creationId xmlns:a16="http://schemas.microsoft.com/office/drawing/2014/main" id="{F85DBD72-0E37-8FB0-F7A0-C8049678E327}"/>
              </a:ext>
            </a:extLst>
          </p:cNvPr>
          <p:cNvSpPr>
            <a:spLocks noGrp="1" noChangeArrowheads="1"/>
          </p:cNvSpPr>
          <p:nvPr>
            <p:ph type="body" sz="half" idx="1"/>
          </p:nvPr>
        </p:nvSpPr>
        <p:spPr>
          <a:xfrm>
            <a:off x="228600" y="1600200"/>
            <a:ext cx="4241800" cy="5257800"/>
          </a:xfrm>
        </p:spPr>
        <p:txBody>
          <a:bodyPr/>
          <a:lstStyle/>
          <a:p>
            <a:pPr eaLnBrk="1" hangingPunct="1">
              <a:defRPr/>
            </a:pPr>
            <a:r>
              <a:rPr lang="en-US" altLang="en-US" sz="4000" b="1" dirty="0">
                <a:latin typeface="Times New Roman" panose="02020603050405020304" pitchFamily="18" charset="0"/>
                <a:cs typeface="Times New Roman" panose="02020603050405020304" pitchFamily="18" charset="0"/>
              </a:rPr>
              <a:t>Walk by pattern of apostles</a:t>
            </a:r>
          </a:p>
          <a:p>
            <a:pPr eaLnBrk="1" hangingPunct="1">
              <a:defRPr/>
            </a:pPr>
            <a:r>
              <a:rPr lang="en-US" altLang="en-US" sz="3600" dirty="0">
                <a:latin typeface="Times New Roman" panose="02020603050405020304" pitchFamily="18" charset="0"/>
                <a:cs typeface="Times New Roman" panose="02020603050405020304" pitchFamily="18" charset="0"/>
              </a:rPr>
              <a:t>Citizenship in heaven</a:t>
            </a:r>
          </a:p>
          <a:p>
            <a:pPr eaLnBrk="1" hangingPunct="1">
              <a:defRPr/>
            </a:pPr>
            <a:r>
              <a:rPr lang="en-US" altLang="en-US" sz="3600" dirty="0">
                <a:latin typeface="Times New Roman" panose="02020603050405020304" pitchFamily="18" charset="0"/>
                <a:cs typeface="Times New Roman" panose="02020603050405020304" pitchFamily="18" charset="0"/>
              </a:rPr>
              <a:t>Seek glory with Christ</a:t>
            </a:r>
          </a:p>
          <a:p>
            <a:pPr eaLnBrk="1" hangingPunct="1">
              <a:defRPr/>
            </a:pPr>
            <a:r>
              <a:rPr lang="en-US" altLang="en-US" sz="3600" dirty="0">
                <a:latin typeface="Times New Roman" panose="02020603050405020304" pitchFamily="18" charset="0"/>
                <a:cs typeface="Times New Roman" panose="02020603050405020304" pitchFamily="18" charset="0"/>
              </a:rPr>
              <a:t>Seek heavenly things</a:t>
            </a:r>
          </a:p>
          <a:p>
            <a:pPr eaLnBrk="1" hangingPunct="1">
              <a:defRPr/>
            </a:pPr>
            <a:endParaRPr lang="en-US" altLang="en-US" sz="3600" dirty="0"/>
          </a:p>
        </p:txBody>
      </p:sp>
      <p:sp>
        <p:nvSpPr>
          <p:cNvPr id="13316" name="Rectangle 4">
            <a:extLst>
              <a:ext uri="{FF2B5EF4-FFF2-40B4-BE49-F238E27FC236}">
                <a16:creationId xmlns:a16="http://schemas.microsoft.com/office/drawing/2014/main" id="{0AB17B31-19C4-D25E-A91B-232170834B6F}"/>
              </a:ext>
            </a:extLst>
          </p:cNvPr>
          <p:cNvSpPr>
            <a:spLocks noGrp="1" noChangeArrowheads="1"/>
          </p:cNvSpPr>
          <p:nvPr>
            <p:ph type="body" sz="half" idx="2"/>
          </p:nvPr>
        </p:nvSpPr>
        <p:spPr>
          <a:xfrm>
            <a:off x="4343400" y="1981200"/>
            <a:ext cx="4724400" cy="4876800"/>
          </a:xfrm>
        </p:spPr>
        <p:txBody>
          <a:bodyPr/>
          <a:lstStyle/>
          <a:p>
            <a:pPr algn="ctr" eaLnBrk="1" hangingPunct="1">
              <a:buFont typeface="Wingdings" pitchFamily="2" charset="2"/>
              <a:buNone/>
              <a:defRPr/>
            </a:pPr>
            <a:r>
              <a:rPr lang="en-US" altLang="en-US" sz="4000" b="1" dirty="0">
                <a:solidFill>
                  <a:srgbClr val="FFFF00"/>
                </a:solidFill>
                <a:latin typeface="Times New Roman" panose="02020603050405020304" pitchFamily="18" charset="0"/>
                <a:cs typeface="Times New Roman" panose="02020603050405020304" pitchFamily="18" charset="0"/>
              </a:rPr>
              <a:t>2 Timothy 1:8-13</a:t>
            </a:r>
          </a:p>
          <a:p>
            <a:pPr algn="ctr" eaLnBrk="1" hangingPunct="1">
              <a:buFont typeface="Wingdings" pitchFamily="2" charset="2"/>
              <a:buNone/>
              <a:defRPr/>
            </a:pPr>
            <a:r>
              <a:rPr lang="en-US" altLang="en-US" sz="4000" b="1" dirty="0">
                <a:solidFill>
                  <a:srgbClr val="FFFF00"/>
                </a:solidFill>
                <a:latin typeface="Times New Roman" panose="02020603050405020304" pitchFamily="18" charset="0"/>
                <a:cs typeface="Times New Roman" panose="02020603050405020304" pitchFamily="18" charset="0"/>
              </a:rPr>
              <a:t>1 Corinthians 11:1</a:t>
            </a:r>
          </a:p>
          <a:p>
            <a:pPr algn="ctr" eaLnBrk="1" hangingPunct="1">
              <a:buFont typeface="Wingdings" pitchFamily="2" charset="2"/>
              <a:buNone/>
              <a:defRPr/>
            </a:pPr>
            <a:r>
              <a:rPr lang="en-US" altLang="en-US" sz="3800" b="1" dirty="0">
                <a:solidFill>
                  <a:srgbClr val="FFFF00"/>
                </a:solidFill>
                <a:latin typeface="Times New Roman" panose="02020603050405020304" pitchFamily="18" charset="0"/>
                <a:cs typeface="Times New Roman" panose="02020603050405020304" pitchFamily="18" charset="0"/>
              </a:rPr>
              <a:t>1 Corinthians 4:16-17</a:t>
            </a:r>
          </a:p>
          <a:p>
            <a:pPr algn="ctr" eaLnBrk="1" hangingPunct="1">
              <a:buFont typeface="Wingdings" pitchFamily="2" charset="2"/>
              <a:buNone/>
              <a:defRPr/>
            </a:pPr>
            <a:endParaRPr lang="en-US" altLang="en-US" sz="4000" b="1" dirty="0">
              <a:solidFill>
                <a:srgbClr val="FFFF00"/>
              </a:solidFill>
              <a:latin typeface="Times New Roman" panose="02020603050405020304" pitchFamily="18" charset="0"/>
              <a:cs typeface="Times New Roman" panose="02020603050405020304" pitchFamily="18" charset="0"/>
            </a:endParaRPr>
          </a:p>
          <a:p>
            <a:pPr algn="ctr" eaLnBrk="1" hangingPunct="1">
              <a:buFont typeface="Wingdings" pitchFamily="2" charset="2"/>
              <a:buNone/>
              <a:defRPr/>
            </a:pPr>
            <a:r>
              <a:rPr lang="en-US" altLang="en-US" sz="4000" b="1" u="sng" dirty="0">
                <a:solidFill>
                  <a:srgbClr val="66FFFF"/>
                </a:solidFill>
                <a:latin typeface="Times New Roman" panose="02020603050405020304" pitchFamily="18" charset="0"/>
                <a:cs typeface="Times New Roman" panose="02020603050405020304" pitchFamily="18" charset="0"/>
              </a:rPr>
              <a:t>Result</a:t>
            </a:r>
            <a:r>
              <a:rPr lang="en-US" altLang="en-US" sz="4000" b="1" dirty="0">
                <a:solidFill>
                  <a:srgbClr val="66FFFF"/>
                </a:solidFill>
                <a:latin typeface="Times New Roman" panose="02020603050405020304" pitchFamily="18" charset="0"/>
                <a:cs typeface="Times New Roman" panose="02020603050405020304" pitchFamily="18" charset="0"/>
              </a:rPr>
              <a:t>:</a:t>
            </a:r>
            <a:endParaRPr lang="en-US" altLang="en-US" sz="4000" b="1" dirty="0">
              <a:solidFill>
                <a:srgbClr val="FFFF00"/>
              </a:solidFill>
              <a:latin typeface="Times New Roman" panose="02020603050405020304" pitchFamily="18" charset="0"/>
              <a:cs typeface="Times New Roman" panose="02020603050405020304" pitchFamily="18" charset="0"/>
            </a:endParaRPr>
          </a:p>
          <a:p>
            <a:pPr algn="ctr" eaLnBrk="1" hangingPunct="1">
              <a:buFont typeface="Wingdings" pitchFamily="2" charset="2"/>
              <a:buNone/>
              <a:defRPr/>
            </a:pPr>
            <a:r>
              <a:rPr lang="en-US" altLang="en-US" sz="4000" b="1" dirty="0">
                <a:solidFill>
                  <a:srgbClr val="FFFF00"/>
                </a:solidFill>
                <a:latin typeface="Times New Roman" panose="02020603050405020304" pitchFamily="18" charset="0"/>
                <a:cs typeface="Times New Roman" panose="02020603050405020304" pitchFamily="18" charset="0"/>
              </a:rPr>
              <a:t>1 Thess. 1:6-10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 calcmode="lin" valueType="num">
                                      <p:cBhvr>
                                        <p:cTn id="7" dur="500" fill="hold"/>
                                        <p:tgtEl>
                                          <p:spTgt spid="1331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31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331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331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3316">
                                            <p:txEl>
                                              <p:pRg st="1" end="1"/>
                                            </p:txEl>
                                          </p:spTgt>
                                        </p:tgtEl>
                                        <p:attrNameLst>
                                          <p:attrName>style.visibility</p:attrName>
                                        </p:attrNameLst>
                                      </p:cBhvr>
                                      <p:to>
                                        <p:strVal val="visible"/>
                                      </p:to>
                                    </p:set>
                                    <p:anim calcmode="lin" valueType="num">
                                      <p:cBhvr>
                                        <p:cTn id="15" dur="500" fill="hold"/>
                                        <p:tgtEl>
                                          <p:spTgt spid="1331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331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3316">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331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3316">
                                            <p:txEl>
                                              <p:pRg st="2" end="2"/>
                                            </p:txEl>
                                          </p:spTgt>
                                        </p:tgtEl>
                                        <p:attrNameLst>
                                          <p:attrName>style.visibility</p:attrName>
                                        </p:attrNameLst>
                                      </p:cBhvr>
                                      <p:to>
                                        <p:strVal val="visible"/>
                                      </p:to>
                                    </p:set>
                                    <p:anim calcmode="lin" valueType="num">
                                      <p:cBhvr>
                                        <p:cTn id="23" dur="500" fill="hold"/>
                                        <p:tgtEl>
                                          <p:spTgt spid="13316">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3316">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3316">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3316">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3316">
                                            <p:txEl>
                                              <p:pRg st="4" end="4"/>
                                            </p:txEl>
                                          </p:spTgt>
                                        </p:tgtEl>
                                        <p:attrNameLst>
                                          <p:attrName>style.visibility</p:attrName>
                                        </p:attrNameLst>
                                      </p:cBhvr>
                                      <p:to>
                                        <p:strVal val="visible"/>
                                      </p:to>
                                    </p:set>
                                    <p:anim calcmode="lin" valueType="num">
                                      <p:cBhvr>
                                        <p:cTn id="31" dur="500" fill="hold"/>
                                        <p:tgtEl>
                                          <p:spTgt spid="13316">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3316">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13316">
                                            <p:txEl>
                                              <p:pRg st="4" end="4"/>
                                            </p:txEl>
                                          </p:spTgt>
                                        </p:tgtEl>
                                        <p:attrNameLst>
                                          <p:attrName>ppt_x</p:attrName>
                                        </p:attrNameLst>
                                      </p:cBhvr>
                                      <p:tavLst>
                                        <p:tav tm="0">
                                          <p:val>
                                            <p:fltVal val="0.5"/>
                                          </p:val>
                                        </p:tav>
                                        <p:tav tm="100000">
                                          <p:val>
                                            <p:strVal val="#ppt_x"/>
                                          </p:val>
                                        </p:tav>
                                      </p:tavLst>
                                    </p:anim>
                                    <p:anim calcmode="lin" valueType="num">
                                      <p:cBhvr>
                                        <p:cTn id="34" dur="500" fill="hold"/>
                                        <p:tgtEl>
                                          <p:spTgt spid="13316">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3316">
                                            <p:txEl>
                                              <p:pRg st="5" end="5"/>
                                            </p:txEl>
                                          </p:spTgt>
                                        </p:tgtEl>
                                        <p:attrNameLst>
                                          <p:attrName>style.visibility</p:attrName>
                                        </p:attrNameLst>
                                      </p:cBhvr>
                                      <p:to>
                                        <p:strVal val="visible"/>
                                      </p:to>
                                    </p:set>
                                    <p:anim calcmode="lin" valueType="num">
                                      <p:cBhvr>
                                        <p:cTn id="39" dur="500" fill="hold"/>
                                        <p:tgtEl>
                                          <p:spTgt spid="13316">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13316">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13316">
                                            <p:txEl>
                                              <p:pRg st="5" end="5"/>
                                            </p:txEl>
                                          </p:spTgt>
                                        </p:tgtEl>
                                        <p:attrNameLst>
                                          <p:attrName>ppt_x</p:attrName>
                                        </p:attrNameLst>
                                      </p:cBhvr>
                                      <p:tavLst>
                                        <p:tav tm="0">
                                          <p:val>
                                            <p:fltVal val="0.5"/>
                                          </p:val>
                                        </p:tav>
                                        <p:tav tm="100000">
                                          <p:val>
                                            <p:strVal val="#ppt_x"/>
                                          </p:val>
                                        </p:tav>
                                      </p:tavLst>
                                    </p:anim>
                                    <p:anim calcmode="lin" valueType="num">
                                      <p:cBhvr>
                                        <p:cTn id="42" dur="500" fill="hold"/>
                                        <p:tgtEl>
                                          <p:spTgt spid="13316">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autoUpdateAnimBg="0"/>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43238</TotalTime>
  <Words>1178</Words>
  <Application>Microsoft Macintosh PowerPoint</Application>
  <PresentationFormat>On-screen Show (4:3)</PresentationFormat>
  <Paragraphs>125</Paragraphs>
  <Slides>18</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Garamond</vt:lpstr>
      <vt:lpstr>Arial</vt:lpstr>
      <vt:lpstr>Wingdings</vt:lpstr>
      <vt:lpstr>Calibri</vt:lpstr>
      <vt:lpstr>Times New Roman</vt:lpstr>
      <vt:lpstr>Stream</vt:lpstr>
      <vt:lpstr>A&amp;L Draw Graphic</vt:lpstr>
      <vt:lpstr>The Cross: Enemies or Examples?</vt:lpstr>
      <vt:lpstr>Philippians 3:17-21</vt:lpstr>
      <vt:lpstr>Philippians 3:17-21</vt:lpstr>
      <vt:lpstr>Philippians 3:17-21</vt:lpstr>
      <vt:lpstr>Philippians 3:17-21</vt:lpstr>
      <vt:lpstr>Distinguishing Characteristics</vt:lpstr>
      <vt:lpstr>Where Does Each Type Begin?</vt:lpstr>
      <vt:lpstr>Beginning Point For Each Is That Which Serves As Standard</vt:lpstr>
      <vt:lpstr>Beginning Point For EXAMPLES</vt:lpstr>
      <vt:lpstr>Beginning Point For ENEMIES</vt:lpstr>
      <vt:lpstr>PowerPoint Presentation</vt:lpstr>
      <vt:lpstr>PowerPoint Presentation</vt:lpstr>
      <vt:lpstr>PowerPoint Presentation</vt:lpstr>
      <vt:lpstr>PowerPoint Presentation</vt:lpstr>
      <vt:lpstr>ENEMIES Of Cross Do Not...</vt:lpstr>
      <vt:lpstr>ENEMIES Of Cross Do...</vt:lpstr>
      <vt:lpstr>Likewise, EXAMPLES of Cross...</vt:lpstr>
      <vt:lpstr>PowerPoint Presentation</vt:lpstr>
    </vt:vector>
  </TitlesOfParts>
  <Manager/>
  <Company>South Livingston Church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
  <dc:creator>Harry Osborne</dc:creator>
  <cp:keywords/>
  <dc:description/>
  <cp:lastModifiedBy>Harry Osborne</cp:lastModifiedBy>
  <cp:revision>25</cp:revision>
  <dcterms:created xsi:type="dcterms:W3CDTF">2001-09-23T04:11:57Z</dcterms:created>
  <dcterms:modified xsi:type="dcterms:W3CDTF">2022-05-22T11:48:09Z</dcterms:modified>
  <cp:category/>
</cp:coreProperties>
</file>