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2" r:id="rId5"/>
    <p:sldId id="274" r:id="rId6"/>
    <p:sldId id="268" r:id="rId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49" d="100"/>
          <a:sy n="49" d="100"/>
        </p:scale>
        <p:origin x="25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9:8 – 10:34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 and Prophecies centering in Jerusalem and Judaea,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1-12).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Judah's political entanglements – Isaiah as statesman,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7-12).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Immanuel – history and prediction intermingled,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(7:1-10:4).</a:t>
            </a:r>
          </a:p>
          <a:p>
            <a:pPr marL="1322388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LcPeriod" startAt="5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 of Jehovah’s wrath against Israel – great calamities sent upon her which have gone unheeded,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(9:9-10:4). </a:t>
            </a: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Calamities:</a:t>
            </a:r>
          </a:p>
          <a:p>
            <a:pPr marL="1662113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invasion and loss of territory – but made no impression,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(9:8-12).</a:t>
            </a:r>
          </a:p>
          <a:p>
            <a:pPr marL="1662113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Smitten, but no repentance – now to be cut off,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(9:13-17).</a:t>
            </a:r>
          </a:p>
          <a:p>
            <a:pPr marL="1662113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Anarchy and internal strife – wickedness is consuming them,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(9:18-21).</a:t>
            </a:r>
          </a:p>
          <a:p>
            <a:pPr marL="1662113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Impending captivity – but they persist in their wicked way,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(10:1-4).</a:t>
            </a:r>
          </a:p>
          <a:p>
            <a:pPr marL="1949450" marR="0" lvl="2" indent="-2682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"Divine discipline has failed; only judgment remains.”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Assyria – the rod of Jehovah's anger,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(10:5-34).</a:t>
            </a:r>
          </a:p>
          <a:p>
            <a:pPr marL="1322388" marR="0" lvl="1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Assyria, an instrument of judgment in the hand of Jehovah,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5-19).</a:t>
            </a:r>
          </a:p>
          <a:p>
            <a:pPr marL="1322388" marR="0" lvl="1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remnant will be rescued,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20-23).</a:t>
            </a:r>
          </a:p>
          <a:p>
            <a:pPr marL="1322388" marR="0" lvl="1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Assyria will be destroyed, </a:t>
            </a:r>
            <a:r>
              <a:rPr lang="en-US" sz="28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24-34).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389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did the Lord send a word against (9:8)?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four calamities were sent upon Israel?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expression is used at the end of each calamity, and what does it mean (9:12, 17, 21; 10:4)?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“desolation which will come from afar” (10:3)?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746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is Assyria described in relation to God (10:5, 15)?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would God punish Assyria after using her to punish His own people (10:12-14)?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though your people, ___  _______, be as the _______ of the _______, a _______ of them will _______.” (10:22)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Judah not be afraid of the Assyrian (10:24-34)?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 Question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the New Testament is Isaiah 10:22-23 quoted? What is the context of this quotation? Who is the “remnant” according to the text? To whom had they returned (cf. Isaiah 9:6; 10:21)?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773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11:1-12:6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Pages>0</Pages>
  <Words>364</Words>
  <Characters>0</Characters>
  <Application>Microsoft Office PowerPoint</Application>
  <PresentationFormat>Custom</PresentationFormat>
  <Lines>0</Lines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Randy Garrett</cp:lastModifiedBy>
  <cp:revision>15</cp:revision>
  <dcterms:modified xsi:type="dcterms:W3CDTF">2022-06-12T12:20:16Z</dcterms:modified>
</cp:coreProperties>
</file>