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72" r:id="rId5"/>
    <p:sldId id="268" r:id="rId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>
      <p:cViewPr varScale="1">
        <p:scale>
          <a:sx n="71" d="100"/>
          <a:sy n="71" d="100"/>
        </p:scale>
        <p:origin x="184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13:1 – 14:32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Prophetic discourses directed against Foreign Nations,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(Chs.13-23).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Downfall of Babylon, heir of the Assyrians,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(13:1-14:27).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 upon the city – its utter destruction,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13).</a:t>
            </a:r>
          </a:p>
          <a:p>
            <a:pPr marL="1322388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decree against Babylon,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1-5).</a:t>
            </a:r>
          </a:p>
          <a:p>
            <a:pPr marL="1322388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day – a day of Jehovah,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6-16).</a:t>
            </a:r>
          </a:p>
          <a:p>
            <a:pPr marL="1322388" marR="0" lvl="1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Jehovah's instrument: the Medes – and the completeness of destruction,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17-22).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of Israel and taunt song (triumph) over the king of Babylon,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(14:1-27).</a:t>
            </a:r>
          </a:p>
          <a:p>
            <a:pPr marL="1322388" marR="0" lvl="1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Israel: deliverance and restoration,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1-2).</a:t>
            </a:r>
          </a:p>
          <a:p>
            <a:pPr marL="1322388" marR="0" lvl="1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of the tyrant-king of Babylon,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3-23).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 destruction of Assyria; a pledge of Babylon's destruction,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24-27).</a:t>
            </a:r>
          </a:p>
          <a:p>
            <a:pPr marL="750888" marR="0" lvl="0" indent="-393700" algn="l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short prophecies against the Nations,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(14:28-21:17).</a:t>
            </a:r>
          </a:p>
          <a:p>
            <a:pPr marL="98266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 against Philistia – rebuke for rejoicing over the death of Tiglath-</a:t>
            </a:r>
            <a:r>
              <a:rPr lang="en-US" sz="3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pileser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(722, Robinson), 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(14:28-32).</a:t>
            </a:r>
            <a:r>
              <a:rPr lang="en-US" sz="3100" b="1" dirty="0">
                <a:solidFill>
                  <a:schemeClr val="tx1"/>
                </a:solidFill>
              </a:rPr>
              <a:t> </a:t>
            </a:r>
            <a:endParaRPr lang="en-US" sz="31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824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general principle is emphasized throughout this section of prophetic discourses against foreign nations?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(cf. Daniel 5:21)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“sanctified ones” God has commanded to punish Babylon?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(13:3, 17)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“the day of the Lord” have reference to?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(2:12; 13:6, 9)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things will occur because of Babylon’s fall?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(14:1-2, 3-23, 24-27)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would Israel be restored to their own land?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(cf. Jeremiah 25:11-12; 29:10)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will be joined with Israel when they are restored to their own land?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(14:1-2)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is “Lucifer?”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(14:4, 12)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language indicate?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(14:12-15)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Assyria’s destruction mean for Babylon?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(14:24-27)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Philistia not rejoice?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(14:28-32)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 Question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description of Isaiah 13:10 literal? If not, what is the meaning? How can understanding such language aid us in interpreting passages of judgement in the New Testament?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24:29)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15:1-18:7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Pages>0</Pages>
  <Words>382</Words>
  <Characters>0</Characters>
  <Application>Microsoft Macintosh PowerPoint</Application>
  <PresentationFormat>Custom</PresentationFormat>
  <Lines>0</Lines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Jeremiah Cox</cp:lastModifiedBy>
  <cp:revision>18</cp:revision>
  <dcterms:modified xsi:type="dcterms:W3CDTF">2022-06-22T18:40:12Z</dcterms:modified>
</cp:coreProperties>
</file>