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EFF"/>
    <a:srgbClr val="FFFD78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/>
    <p:restoredTop sz="99220" autoAdjust="0"/>
  </p:normalViewPr>
  <p:slideViewPr>
    <p:cSldViewPr>
      <p:cViewPr varScale="1">
        <p:scale>
          <a:sx n="127" d="100"/>
          <a:sy n="127" d="100"/>
        </p:scale>
        <p:origin x="3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7/29/22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8600"/>
            <a:ext cx="9144000" cy="282257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9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Why Live Righteously?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FEF72A-AC70-704A-4EB7-5F51C1BFB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525000" cy="7010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344AF6-2975-F965-112E-95CF1F4E8E89}"/>
              </a:ext>
            </a:extLst>
          </p:cNvPr>
          <p:cNvSpPr txBox="1"/>
          <p:nvPr/>
        </p:nvSpPr>
        <p:spPr>
          <a:xfrm>
            <a:off x="3124200" y="1525250"/>
            <a:ext cx="26670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SIGNPAINTER-HOUSESCRIPT SEMIBOL" panose="02000006070000020004" pitchFamily="2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Why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4B7C46-9CC4-1D6D-291F-01CC704E2ABA}"/>
              </a:ext>
            </a:extLst>
          </p:cNvPr>
          <p:cNvSpPr txBox="1"/>
          <p:nvPr/>
        </p:nvSpPr>
        <p:spPr>
          <a:xfrm rot="20698299">
            <a:off x="6974933" y="2986832"/>
            <a:ext cx="914400" cy="156966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SIGNPAINTER-HOUSESCRIPT SEMIBOL" panose="02000006070000020004" pitchFamily="2" charset="0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838200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Peter 1:17-25</a:t>
            </a:r>
          </a:p>
        </p:txBody>
      </p:sp>
    </p:spTree>
    <p:extLst>
      <p:ext uri="{BB962C8B-B14F-4D97-AF65-F5344CB8AC3E}">
        <p14:creationId xmlns:p14="http://schemas.microsoft.com/office/powerpoint/2010/main" val="146784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1 Peter 1:17-25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85800"/>
            <a:ext cx="9144000" cy="6174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if you call on the Father, who without partiality judges according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one’s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yourselves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throughout the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 of your stay here in fear; 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knowing that you were not redeemed with corruptible things, like silver or gold, from your aimless conduct received by tradition from your fathers, 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 with the precious blood of Christ,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a lamb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without blemish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without spot.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indeed was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foreordained before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world,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manifest in these last times for you 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who through Him believe in God, who raised Him from the dead and gave Him glory, so that your faith and hope are in God. 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Since you have purified your souls in obeying the truth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Spirit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sincere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brethren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another fervently with a pure heart, 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having been born again, not of corruptible seed but incorruptible, through the word of God which lives and abides forever, 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because “All flesh is as grass, and all the glory of man as the flower of the grass. The grass withers, and its flower falls away, </a:t>
            </a:r>
            <a:r>
              <a:rPr lang="en-US" sz="25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25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the word of the Lord endures forever.” Now this is the word which by the gospel was preached to you.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AFDD45-CA10-BDCF-2162-5C204CB2037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We Are Called to Live Righteously...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220200" cy="5943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Because of the Price Paid for Redemption from Sin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Revelation 1:5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Romans 5:6-8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Hebrews 9:11-14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Because We Were Purified in Our Soul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Romans 6:1-2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Romans 6:15-18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Ephesians 4:17-24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Because of the Power of New Life from Seed in Us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Corinthians 5:17-19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John 3:1-7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Thessalonians 2:13-15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endParaRPr lang="en-US" b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AFDD45-CA10-BDCF-2162-5C204CB2037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If We Truly Understood...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3962400"/>
            <a:ext cx="8915400" cy="2895600"/>
          </a:xfrm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Seek to Live as Close to Sin as Possible?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Dress Like the Sinners of the World?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Speak with Words That Imitate the Filth of World?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Be Entertained by Themes Drawn from World?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Decrease Service to God Due to </a:t>
            </a:r>
            <a:r>
              <a:rPr lang="en-US" sz="300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Personal Feelings?</a:t>
            </a:r>
            <a:endParaRPr lang="en-US" sz="30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6A6E79-49F9-9B44-35C3-979CD14E496A}"/>
              </a:ext>
            </a:extLst>
          </p:cNvPr>
          <p:cNvSpPr txBox="1"/>
          <p:nvPr/>
        </p:nvSpPr>
        <p:spPr>
          <a:xfrm>
            <a:off x="0" y="914400"/>
            <a:ext cx="9144000" cy="202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600" b="1" i="1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Price Paid for Redemption from Sin</a:t>
            </a:r>
          </a:p>
          <a:p>
            <a:pPr algn="ctr">
              <a:lnSpc>
                <a:spcPct val="120000"/>
              </a:lnSpc>
            </a:pPr>
            <a:r>
              <a:rPr lang="en-US" sz="3600" b="1" i="1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Purification of Our Soul</a:t>
            </a:r>
          </a:p>
          <a:p>
            <a:pPr algn="ctr">
              <a:lnSpc>
                <a:spcPct val="120000"/>
              </a:lnSpc>
            </a:pPr>
            <a:r>
              <a:rPr lang="en-US" sz="3600" b="1" i="1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Power of a New Life from Seed Within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5953994-8254-E46C-C3C5-DEC7C672C148}"/>
              </a:ext>
            </a:extLst>
          </p:cNvPr>
          <p:cNvSpPr txBox="1">
            <a:spLocks/>
          </p:cNvSpPr>
          <p:nvPr/>
        </p:nvSpPr>
        <p:spPr>
          <a:xfrm>
            <a:off x="15910" y="30480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Why Would We...</a:t>
            </a:r>
          </a:p>
        </p:txBody>
      </p:sp>
    </p:spTree>
    <p:extLst>
      <p:ext uri="{BB962C8B-B14F-4D97-AF65-F5344CB8AC3E}">
        <p14:creationId xmlns:p14="http://schemas.microsoft.com/office/powerpoint/2010/main" val="255277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378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SIGNPAINTER-HOUSESCRIPT SEMIBOL</vt:lpstr>
      <vt:lpstr>Times New Roman</vt:lpstr>
      <vt:lpstr>Office Theme</vt:lpstr>
      <vt:lpstr>Why Live Righteously?</vt:lpstr>
      <vt:lpstr>1 Peter 1:17-25</vt:lpstr>
      <vt:lpstr>We Are Called to Live Righteously...</vt:lpstr>
      <vt:lpstr>If We Truly Understood...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9</cp:revision>
  <dcterms:created xsi:type="dcterms:W3CDTF">2017-02-11T14:18:26Z</dcterms:created>
  <dcterms:modified xsi:type="dcterms:W3CDTF">2022-07-30T19:16:10Z</dcterms:modified>
</cp:coreProperties>
</file>