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FEFF"/>
    <a:srgbClr val="FFFF66"/>
    <a:srgbClr val="5C3D1E"/>
    <a:srgbClr val="996633"/>
    <a:srgbClr val="004442"/>
    <a:srgbClr val="006666"/>
    <a:srgbClr val="740000"/>
    <a:srgbClr val="460000"/>
    <a:srgbClr val="800000"/>
    <a:srgbClr val="1F3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46"/>
    <p:restoredTop sz="96405" autoAdjust="0"/>
  </p:normalViewPr>
  <p:slideViewPr>
    <p:cSldViewPr>
      <p:cViewPr varScale="1">
        <p:scale>
          <a:sx n="127" d="100"/>
          <a:sy n="127" d="100"/>
        </p:scale>
        <p:origin x="69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B571F-B9A7-5A4C-9DC9-9F2CFAA054E2}" type="datetimeFigureOut">
              <a:rPr lang="en-US" smtClean="0"/>
              <a:t>8/28/22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C33B0-146D-1B47-AA50-BB025B0E6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986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0C33B0-146D-1B47-AA50-BB025B0E62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17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0C33B0-146D-1B47-AA50-BB025B0E62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23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0C33B0-146D-1B47-AA50-BB025B0E62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932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tx2">
                <a:lumMod val="75000"/>
              </a:schemeClr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8/27/22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DFB273-5E25-8AA3-7EE9-42A126BFE10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29" b="11111"/>
          <a:stretch/>
        </p:blipFill>
        <p:spPr>
          <a:xfrm>
            <a:off x="-1" y="-1"/>
            <a:ext cx="9179489" cy="68685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822575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92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From Attraction to Obedience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19800"/>
            <a:ext cx="6400800" cy="838200"/>
          </a:xfrm>
        </p:spPr>
        <p:txBody>
          <a:bodyPr anchor="ctr">
            <a:noAutofit/>
          </a:bodyPr>
          <a:lstStyle/>
          <a:p>
            <a:r>
              <a:rPr lang="en-US" sz="60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Acts 16:20-34</a:t>
            </a:r>
          </a:p>
        </p:txBody>
      </p:sp>
    </p:spTree>
    <p:extLst>
      <p:ext uri="{BB962C8B-B14F-4D97-AF65-F5344CB8AC3E}">
        <p14:creationId xmlns:p14="http://schemas.microsoft.com/office/powerpoint/2010/main" val="3052556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Acts 16:20-34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809982"/>
            <a:ext cx="8991600" cy="6103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they brought them to the magistrates, and said, “These men, being Jews, exceedingly trouble our city; 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21 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they teach customs which are not lawful for us, being Romans, to receive or observe.” 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22 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Then the multitude rose up together against them; and the magistrates tore off their clothes and commanded them to be beaten with rods. 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23 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when they had laid many stripes on them, they threw them into prison, commanding the jailer to keep them securely. 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24 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Having received such a charge, he put them into the inner prison and fastened their feet in the stocks. 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25 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 at midnight Paul and Silas were praying and singing hymns to God, and the prisoners were listening to them. 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26 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Suddenly there was a great earthquake, so that the foundations of the prison were shaken; and immediately all the doors were opened and everyone’s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chains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loosed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keeper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of the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prison, </a:t>
            </a: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228600"/>
            <a:ext cx="89916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awaking from sleep and seeing the prison doors open, supposing the prisoners had fled, drew his sword and was about to kill himself. 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28 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 Paul called with a loud voice, saying, “Do yourself no harm, for we are all here.” 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29 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Then he called for a light, ran in, and fell down trembling before Paul and Silas. 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30 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he brought them out and said, “Sirs, what must I do to be saved?”</a:t>
            </a:r>
          </a:p>
          <a:p>
            <a:pPr>
              <a:spcAft>
                <a:spcPts val="1200"/>
              </a:spcAft>
            </a:pPr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31 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 they said, “Believe on the Lord Jesus Christ, and you will be saved, you and your household.” 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32 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Then they spoke the word of the Lord to him and to all who were in his house. 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33 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he took them the same hour of the night and washed their stripes. And immediately he and all his family were baptized. 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34 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Now when he had brought them into his house, he set food before them; and he rejoiced, having believed in God with all his household.</a:t>
            </a:r>
          </a:p>
        </p:txBody>
      </p:sp>
    </p:spTree>
    <p:extLst>
      <p:ext uri="{BB962C8B-B14F-4D97-AF65-F5344CB8AC3E}">
        <p14:creationId xmlns:p14="http://schemas.microsoft.com/office/powerpoint/2010/main" val="2929216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7F0139B-F0E5-2185-492B-CA11FB307ED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29" b="11111"/>
          <a:stretch/>
        </p:blipFill>
        <p:spPr>
          <a:xfrm>
            <a:off x="0" y="0"/>
            <a:ext cx="9144000" cy="686858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42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Things Involved in Jailer’s Conversion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762000"/>
            <a:ext cx="9144000" cy="6172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Saw the salvation in Christ exemplified in Paul &amp; Silas</a:t>
            </a: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1 Peter 3:15-16</a:t>
            </a: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1 Peter 4:12-16</a:t>
            </a: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Matthew 5:13-16</a:t>
            </a:r>
          </a:p>
          <a:p>
            <a:pPr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Understood the need for his own salvation</a:t>
            </a: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Psalm 106:4-6</a:t>
            </a: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Acts 26:9-19  </a:t>
            </a:r>
            <a:r>
              <a:rPr lang="en-US" b="1" dirty="0">
                <a:solidFill>
                  <a:srgbClr val="73FE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sym typeface="Wingdings" pitchFamily="2" charset="2"/>
              </a:rPr>
              <a:t>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sym typeface="Wingdings" pitchFamily="2" charset="2"/>
              </a:rPr>
              <a:t>  1 Timothy 1:15</a:t>
            </a: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Acts 2:36-40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Acted immediately to obey the gospel of Christ</a:t>
            </a: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Mark 16:15-16</a:t>
            </a: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Romans 6:1-6</a:t>
            </a: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1 Peter 3:21  </a:t>
            </a:r>
            <a:r>
              <a:rPr lang="en-US" b="1" dirty="0">
                <a:solidFill>
                  <a:srgbClr val="73FE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sym typeface="Wingdings" pitchFamily="2" charset="2"/>
              </a:rPr>
              <a:t>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sym typeface="Wingdings" pitchFamily="2" charset="2"/>
              </a:rPr>
              <a:t>  Acts 22:16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Experienced change brought by forgiveness in Christ</a:t>
            </a:r>
          </a:p>
        </p:txBody>
      </p:sp>
    </p:spTree>
    <p:extLst>
      <p:ext uri="{BB962C8B-B14F-4D97-AF65-F5344CB8AC3E}">
        <p14:creationId xmlns:p14="http://schemas.microsoft.com/office/powerpoint/2010/main" val="207546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4008</TotalTime>
  <Words>444</Words>
  <Application>Microsoft Macintosh PowerPoint</Application>
  <PresentationFormat>On-screen Show (4:3)</PresentationFormat>
  <Paragraphs>23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From Attraction to Obedience</vt:lpstr>
      <vt:lpstr>Acts 16:20-34</vt:lpstr>
      <vt:lpstr>PowerPoint Presentation</vt:lpstr>
      <vt:lpstr>Things Involved in Jailer’s Conversion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18</cp:revision>
  <dcterms:created xsi:type="dcterms:W3CDTF">2017-02-11T14:18:26Z</dcterms:created>
  <dcterms:modified xsi:type="dcterms:W3CDTF">2022-08-28T12:04:04Z</dcterms:modified>
</cp:coreProperties>
</file>