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FF66"/>
    <a:srgbClr val="66FF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 autoAdjust="0"/>
  </p:normalViewPr>
  <p:slideViewPr>
    <p:cSldViewPr>
      <p:cViewPr varScale="1">
        <p:scale>
          <a:sx n="127" d="100"/>
          <a:sy n="127" d="100"/>
        </p:scale>
        <p:origin x="6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B67FC-47A0-5D4C-81FF-C85A1DD1B6AB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1FAEE-3A99-ED4D-8D79-412029BB8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5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1FAEE-3A99-ED4D-8D79-412029BB8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9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1FAEE-3A99-ED4D-8D79-412029BB8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71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1FAEE-3A99-ED4D-8D79-412029BB8D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9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1FAEE-3A99-ED4D-8D79-412029BB8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1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10/29/22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911E03-5DFB-925D-1326-7D6FBA98D5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5" b="2833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1"/>
            <a:ext cx="9144000" cy="1447799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Life in Darkness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1066800"/>
          </a:xfrm>
        </p:spPr>
        <p:txBody>
          <a:bodyPr anchor="ctr">
            <a:normAutofit/>
          </a:bodyPr>
          <a:lstStyle/>
          <a:p>
            <a:r>
              <a:rPr lang="en-US" sz="5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4:17-19</a:t>
            </a: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5113CB-DAEA-9B1D-9629-0B832442F9D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7833"/>
            <a:ext cx="9144001" cy="652016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4:17-19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213277"/>
            <a:ext cx="8382000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 I say, therefore, and testify in the Lord, that you should no longer walk as the rest of the Gentiles walk, in the futility of their mind,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having their understanding darkened, being alienated from the life of God, because of the ignorance that is in them, because of the blindness of their heart;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who, being past feeling, have given themselves over to lewdness, to work all uncleanness with greediness.</a:t>
            </a:r>
          </a:p>
        </p:txBody>
      </p:sp>
    </p:spTree>
    <p:extLst>
      <p:ext uri="{BB962C8B-B14F-4D97-AF65-F5344CB8AC3E}">
        <p14:creationId xmlns:p14="http://schemas.microsoft.com/office/powerpoint/2010/main" val="296159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1F0BD9-249F-5F8D-729C-9A2CFB12E8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r="839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What Causes Life in Darkness?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296400" cy="59436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Ignorance of God &amp; His Will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Psalm 82:5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 knowledge or understanding = Darkness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1:1-9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Light (Word) not understood by dark world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1:18-23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Ignorance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 pitchFamily="2" charset="2"/>
              </a:rPr>
              <a:t>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Irrational rejection of God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Self-Deception to Intensify Ignorance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10:1-3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Ignorance of God’s will, focus on man’s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9:24-33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Blind man saw what human vision did not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13:10-15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Lack of sight &amp; hearing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 pitchFamily="2" charset="2"/>
              </a:rPr>
              <a:t> Dull heart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Actions that Manifest Darkness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3:18-21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When darkness is loved,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evil action present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1:26-32</a:t>
            </a:r>
            <a:r>
              <a:rPr lang="en-US" sz="2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Debased mind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 pitchFamily="2" charset="2"/>
              </a:rPr>
              <a:t> Vile passion  Sinful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5:3-14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Vast difference in effect of light &amp; dark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Autofit/>
          </a:bodyPr>
          <a:lstStyle/>
          <a:p>
            <a:r>
              <a:rPr lang="en-US" sz="6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Alienation from Christ in Darkness Is Due to…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34000"/>
            <a:ext cx="8229600" cy="1524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Wrong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3810000"/>
            <a:ext cx="6400800" cy="1524000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F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Wrong Will (Mind)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2286000"/>
            <a:ext cx="4572000" cy="1524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Times New Roman"/>
                <a:cs typeface="Times New Roman"/>
              </a:rPr>
              <a:t>Wrong Actions</a:t>
            </a:r>
          </a:p>
        </p:txBody>
      </p:sp>
    </p:spTree>
    <p:extLst>
      <p:ext uri="{BB962C8B-B14F-4D97-AF65-F5344CB8AC3E}">
        <p14:creationId xmlns:p14="http://schemas.microsoft.com/office/powerpoint/2010/main" val="30280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222</Words>
  <Application>Microsoft Macintosh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A Life in Darkness</vt:lpstr>
      <vt:lpstr>Ephesians 4:17-19</vt:lpstr>
      <vt:lpstr>What Causes Life in Darkness?</vt:lpstr>
      <vt:lpstr>Alienation from Christ in Darkness Is Due to…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18</cp:revision>
  <dcterms:created xsi:type="dcterms:W3CDTF">2017-02-11T14:18:26Z</dcterms:created>
  <dcterms:modified xsi:type="dcterms:W3CDTF">2022-10-30T11:59:42Z</dcterms:modified>
</cp:coreProperties>
</file>