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Trade Gothic Next Cond" panose="020B0506040303020004" pitchFamily="34" charset="0"/>
      <p:regular r:id="rId16"/>
      <p:bold r:id="rId17"/>
      <p:italic r:id="rId18"/>
      <p:boldItalic r:id="rId19"/>
    </p:embeddedFont>
    <p:embeddedFont>
      <p:font typeface="Trade Gothic Next Light" panose="020B0403040303020004" pitchFamily="34" charset="0"/>
      <p:regular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 snapToGrid="0">
      <p:cViewPr varScale="1">
        <p:scale>
          <a:sx n="102" d="100"/>
          <a:sy n="102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5FEC89-F9EE-06B4-2673-0D2AF0C0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6" y="1777996"/>
            <a:ext cx="8718551" cy="3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Authorship: Paul, an apostle of Jesus Christ. (v. 1a)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Recipients: Saints who are in Ephesus. (v. 1b)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Greetings: Grace and peace from God and Christ. (v. 2)</a:t>
            </a:r>
          </a:p>
        </p:txBody>
      </p:sp>
    </p:spTree>
    <p:extLst>
      <p:ext uri="{BB962C8B-B14F-4D97-AF65-F5344CB8AC3E}">
        <p14:creationId xmlns:p14="http://schemas.microsoft.com/office/powerpoint/2010/main" val="21623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has blessed us with every spiritual blessing in Christ. (v. 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Chosen, Predestined, and Graced (vv. 4-6)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chose us in Christ before the foundation of the world to be holy and blameless in love. (v. 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predestined us to adoption as sons by Jesus Christ. (v. 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freely bestowed His grace on us to the end of His praise. (v. 6)</a:t>
            </a:r>
          </a:p>
        </p:txBody>
      </p:sp>
    </p:spTree>
    <p:extLst>
      <p:ext uri="{BB962C8B-B14F-4D97-AF65-F5344CB8AC3E}">
        <p14:creationId xmlns:p14="http://schemas.microsoft.com/office/powerpoint/2010/main" val="47127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has blessed us with every spiritual blessing in Christ. (v. 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Chosen, Predestined, and Graced (vv. 4-6)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 startAt="3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Redeemed by Jesus’ Blood, and the Mystery of His Will Revealed (vv. 7-10)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Redemption in Christ is through His blood, the forgiveness of sins. (v. 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Redemption and forgiveness are made to abound in wisdom and prudence through the revelation of the mystery. (vv. 8-9)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Mystery: All things are gathered together in one in Christ. (v. 10)</a:t>
            </a:r>
          </a:p>
        </p:txBody>
      </p:sp>
    </p:spTree>
    <p:extLst>
      <p:ext uri="{BB962C8B-B14F-4D97-AF65-F5344CB8AC3E}">
        <p14:creationId xmlns:p14="http://schemas.microsoft.com/office/powerpoint/2010/main" val="156113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has blessed us with every spiritual blessing in Christ. (v. 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Chosen, Predestined, and Graced (vv. 4-6)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 startAt="3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Redeemed by Jesus’ Blood, and the Mystery of His Will Revealed (vv. 7-10)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 startAt="4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Obtained an Inheritance (vv. 11-12)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Christ we have obtained an inheritance, being predestined according to His purpose and will. (v. 11)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 should be to the praise of His glory. (v. 12)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 startAt="5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Sealed with the Holy Spirit (vv. 13-14)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 believed through the truth we were sealed with the Holy Spirit of promise. (v. 13)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Holy Spirit is the guarantee of our inheritance until it is realized. (v. 14)</a:t>
            </a: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</a:rPr>
              <a:t> </a:t>
            </a:r>
            <a:endParaRPr lang="en-US" dirty="0">
              <a:solidFill>
                <a:schemeClr val="bg1"/>
              </a:solidFill>
              <a:effectLst/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Their Spiritual Enlightenment (vv. 15-23)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Motivation for Paul’s Prayer (vv. 15-16)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heard of their faith in the Lord Jesus and love for the saints. (v. 15)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incessantly gives thanks for them in his prayers. (v. 16)</a:t>
            </a:r>
          </a:p>
        </p:txBody>
      </p:sp>
    </p:spTree>
    <p:extLst>
      <p:ext uri="{BB962C8B-B14F-4D97-AF65-F5344CB8AC3E}">
        <p14:creationId xmlns:p14="http://schemas.microsoft.com/office/powerpoint/2010/main" val="283152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Their Spiritual Enlightenment (vv. 15-23)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Motivation for Paul’s Prayer (vv. 15-16)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Them (vv. 17-23)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God may give them the spirit of wisdom and revelation in the knowledge of Christ through enlightenment. (vv. 17-18a)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know the hope of His calling. (v. 18b)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know the riches of the glory of His inheritance in the saints. (v. 18c)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know the exceeding greatness of His power toward believers. (v. 19a)</a:t>
            </a:r>
          </a:p>
        </p:txBody>
      </p:sp>
    </p:spTree>
    <p:extLst>
      <p:ext uri="{BB962C8B-B14F-4D97-AF65-F5344CB8AC3E}">
        <p14:creationId xmlns:p14="http://schemas.microsoft.com/office/powerpoint/2010/main" val="222253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(vv. 1-2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Blessings in the Heavenly Places in Christ (vv. 3-14)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Their Spiritual Enlightenment (vv. 15-23)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Motivation for Paul’s Prayer (vv. 15-16)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Them (vv. 17-23)</a:t>
            </a:r>
          </a:p>
          <a:p>
            <a:pPr marL="746125" marR="0" lvl="1" indent="-288925">
              <a:spcBef>
                <a:spcPts val="0"/>
              </a:spcBef>
              <a:spcAft>
                <a:spcPts val="0"/>
              </a:spcAft>
              <a:buFont typeface="+mj-lt"/>
              <a:buAutoNum type="alphaLcPeriod" startAt="4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know the exceeding greatness of His power toward believers. (v. 19a)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same power that worked in Christ in the resurrection. (vv. 19b-20a)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same power that seated Him above all at His right hand. (vv. 20b-21)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same power that subjected all to Him and gave Him who is head to the church which is His body – His fullness which He fills. (vv. 22-23)</a:t>
            </a:r>
          </a:p>
        </p:txBody>
      </p:sp>
    </p:spTree>
    <p:extLst>
      <p:ext uri="{BB962C8B-B14F-4D97-AF65-F5344CB8AC3E}">
        <p14:creationId xmlns:p14="http://schemas.microsoft.com/office/powerpoint/2010/main" val="274109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778</Words>
  <Application>Microsoft Macintosh PowerPoint</Application>
  <PresentationFormat>On-screen Show (4:3)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 Light</vt:lpstr>
      <vt:lpstr>Trade Gothic Next Cond</vt:lpstr>
      <vt:lpstr>Trade Gothic Next Light</vt:lpstr>
      <vt:lpstr>Calibri</vt:lpstr>
      <vt:lpstr>Arial</vt:lpstr>
      <vt:lpstr>Office Theme</vt:lpstr>
      <vt:lpstr>PowerPoint Presentation</vt:lpstr>
      <vt:lpstr>Ephesians 1</vt:lpstr>
      <vt:lpstr>Ephesians 1</vt:lpstr>
      <vt:lpstr>Ephesians 1</vt:lpstr>
      <vt:lpstr>Ephesians 1</vt:lpstr>
      <vt:lpstr>Ephesians 1</vt:lpstr>
      <vt:lpstr>Ephesians 1</vt:lpstr>
      <vt:lpstr>Ephesians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4</cp:revision>
  <dcterms:created xsi:type="dcterms:W3CDTF">2022-09-22T15:08:56Z</dcterms:created>
  <dcterms:modified xsi:type="dcterms:W3CDTF">2022-09-26T16:17:01Z</dcterms:modified>
</cp:coreProperties>
</file>