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Trade Gothic Next Cond" panose="020B0506040303020004" pitchFamily="34" charset="0"/>
      <p:regular r:id="rId15"/>
      <p:bold r:id="rId16"/>
      <p:italic r:id="rId17"/>
      <p:boldItalic r:id="rId18"/>
    </p:embeddedFont>
    <p:embeddedFont>
      <p:font typeface="Trade Gothic Next Light" panose="020B0403040303020004" pitchFamily="34" charset="0"/>
      <p:regular r:id="rId19"/>
      <p: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 snapToGrid="0">
      <p:cViewPr varScale="1">
        <p:scale>
          <a:sx n="102" d="100"/>
          <a:sy n="102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12D75-B90B-DE41-B80E-A1C147D7FCC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083D-9695-D74D-965F-B1E5CE72A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5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083D-9695-D74D-965F-B1E5CE72AB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5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083D-9695-D74D-965F-B1E5CE72AB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5FEC89-F9EE-06B4-2673-0D2AF0C0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6" y="1777996"/>
            <a:ext cx="8718551" cy="3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Stewardship of the Revelation of the Mystery (vv. 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Content of Paul’s Stewardship: The Mystery Revealed (vv. 1-7)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is a prisoner of Christ Jesus for the Gentiles.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dispensation of the grace of God – the revelation of the mystery – was given to Paul for the Gentiles. (vv. 2-3a)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briefly written already. (v. 3b)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they read, they can understand Paul’s knowledge in the mystery of Christ. (v. 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previously unknown to men but is now revealed by the Spirit to the apostles and prophets. (v. 5)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Gentiles should be fellow heirs, of the same body. (v. 6a)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Gentiles are partakers of His promise in Christ through the gospel. (v. 6b)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became a minister according to the grace given of God by His power. (v. 7)</a:t>
            </a:r>
          </a:p>
        </p:txBody>
      </p:sp>
    </p:spTree>
    <p:extLst>
      <p:ext uri="{BB962C8B-B14F-4D97-AF65-F5344CB8AC3E}">
        <p14:creationId xmlns:p14="http://schemas.microsoft.com/office/powerpoint/2010/main" val="21623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Stewardship of the Revelation of the Mystery (vv. 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Content of Paul’s Stewardship: The Mystery Revealed (vv. 1-7)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Purpose of Paul’s Stewardship: To Make All See and Know (vv. 8-13)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was given the grace of stewardship to preach the riches of Christ among the Gentiles. (v. 8)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all see the fellowship (administration) of the mystery which had been hidden in God from the beginning. (v. 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known the manifold wisdom of God by the church to principalities and powers. (v. 10)</a:t>
            </a:r>
          </a:p>
        </p:txBody>
      </p:sp>
    </p:spTree>
    <p:extLst>
      <p:ext uri="{BB962C8B-B14F-4D97-AF65-F5344CB8AC3E}">
        <p14:creationId xmlns:p14="http://schemas.microsoft.com/office/powerpoint/2010/main" val="292589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Stewardship of the Revelation of the Mystery (vv. 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Content of Paul’s Stewardship: The Mystery Revealed (vv. 1-7)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Purpose of Paul’s Stewardship: To Make All See and Know (vv. 8-13)</a:t>
            </a:r>
          </a:p>
          <a:p>
            <a:pPr marL="808038" marR="0" lvl="1" indent="-350838">
              <a:spcBef>
                <a:spcPts val="0"/>
              </a:spcBef>
              <a:spcAft>
                <a:spcPts val="0"/>
              </a:spcAft>
              <a:buFont typeface="+mj-lt"/>
              <a:buAutoNum type="alphaLcPeriod" startAt="4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God’s eternal purpose accomplished in Christ Jesus our Lord. (v. 11)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Christ we have boldness and confident access through faith. (v. 12)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lose heart at Paul’s tribulations, which is your glory. (v. 13)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0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Stewardship of the Revelation of the Mystery (vv. 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Their Spiritual Strength (vv. 14-21)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Prayer That They be Filled with the Fullness of God (vv. 14-19)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bows in prayer before God from whom the whole family is named. (vv. 14-15)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God would grant them to be strengthened through His Spirit in the inner man. (v. 16)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Christ may dwell in their hearts through faith. (v. 17a)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That, rooted and grounded in love, they can comprehend the dimensions of Christ’s love which passes knowledge. (vv. 17b-19a)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they may be filled the fullness of God. (v. 19b)</a:t>
            </a:r>
          </a:p>
        </p:txBody>
      </p:sp>
    </p:spTree>
    <p:extLst>
      <p:ext uri="{BB962C8B-B14F-4D97-AF65-F5344CB8AC3E}">
        <p14:creationId xmlns:p14="http://schemas.microsoft.com/office/powerpoint/2010/main" val="73461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Stewardship of the Revelation of the Mystery (vv. 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Paul’s Prayer for Their Spiritual Strength (vv. 14-21)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Prayer That They be Filled with the Fullness of God (vv. 14-19)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Doxology (vv. 20-21)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can do more than all that we ask or think, according to the power that works in us. (v. 20)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Him be glory in the church by Christ Jesus forever. (v. 21)</a:t>
            </a:r>
          </a:p>
        </p:txBody>
      </p:sp>
    </p:spTree>
    <p:extLst>
      <p:ext uri="{BB962C8B-B14F-4D97-AF65-F5344CB8AC3E}">
        <p14:creationId xmlns:p14="http://schemas.microsoft.com/office/powerpoint/2010/main" val="318343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619</Words>
  <Application>Microsoft Macintosh PowerPoint</Application>
  <PresentationFormat>On-screen Show (4:3)</PresentationFormat>
  <Paragraphs>43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 Light</vt:lpstr>
      <vt:lpstr>Trade Gothic Next Cond</vt:lpstr>
      <vt:lpstr>Trade Gothic Next Light</vt:lpstr>
      <vt:lpstr>Calibri</vt:lpstr>
      <vt:lpstr>Arial</vt:lpstr>
      <vt:lpstr>Office Theme</vt:lpstr>
      <vt:lpstr>PowerPoint Presentation</vt:lpstr>
      <vt:lpstr>Ephesians 3</vt:lpstr>
      <vt:lpstr>Ephesians 3</vt:lpstr>
      <vt:lpstr>Ephesians 3</vt:lpstr>
      <vt:lpstr>Ephesians 3</vt:lpstr>
      <vt:lpstr>Ephesians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7</cp:revision>
  <dcterms:created xsi:type="dcterms:W3CDTF">2022-09-22T15:08:56Z</dcterms:created>
  <dcterms:modified xsi:type="dcterms:W3CDTF">2022-09-26T19:18:13Z</dcterms:modified>
</cp:coreProperties>
</file>