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Trade Gothic Next Cond" panose="020B0506040303020004" pitchFamily="34" charset="0"/>
      <p:regular r:id="rId16"/>
      <p:bold r:id="rId17"/>
      <p:italic r:id="rId18"/>
      <p:boldItalic r:id="rId19"/>
    </p:embeddedFont>
    <p:embeddedFont>
      <p:font typeface="Trade Gothic Next Light" panose="020B0403040303020004" pitchFamily="34" charset="0"/>
      <p:regular r:id="rId20"/>
      <p: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5"/>
  </p:normalViewPr>
  <p:slideViewPr>
    <p:cSldViewPr snapToGrid="0">
      <p:cViewPr varScale="1">
        <p:scale>
          <a:sx n="102" d="100"/>
          <a:sy n="102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12D75-B90B-DE41-B80E-A1C147D7FCC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083D-9695-D74D-965F-B1E5CE72A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5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5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5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6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5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4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6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10CB7-D6A4-F746-BDF1-88031042E6F1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8B59-1D42-ED4E-99C8-9E97E6B6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9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45FEC89-F9EE-06B4-2673-0D2AF0C0B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26" y="1777996"/>
            <a:ext cx="8718551" cy="367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Unity of the Spirit (vv. 1-16)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Guarding the Unity of the Spirit: The Bond of Peace (vv. 1-6)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Walk worthy of the calling with which you were called. (v. 1)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all lowliness and gentleness. (v. 2a)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longsuffering, bearing with one another in love. (v. 2b)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Endeavoring to keep the unity of the Spirit in the bond of peace. (v. 3)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one body, Spirit, hope of your calling, Lord, faith, baptism, and one God and Father of all – above all, through all, in all. (vv. 4-6)</a:t>
            </a:r>
          </a:p>
        </p:txBody>
      </p:sp>
    </p:spTree>
    <p:extLst>
      <p:ext uri="{BB962C8B-B14F-4D97-AF65-F5344CB8AC3E}">
        <p14:creationId xmlns:p14="http://schemas.microsoft.com/office/powerpoint/2010/main" val="21623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Unity of the Spirit (vv. 1-16)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Guarding the Unity of the Spirit: The Bond of Peace (vv. 1-6)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Guarding the Unity of the Spirit: Gifts for Edification (vv. 7-16)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Grace was given each one according to the measure of Christ's gift. (v. 7)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ascended, led captivity captive, and gave gifts to men. (v. 8)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ascension presupposes His descension. (v. 9)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descension was followed with His ascension to fill all things. (v. 10)</a:t>
            </a:r>
          </a:p>
        </p:txBody>
      </p:sp>
    </p:spTree>
    <p:extLst>
      <p:ext uri="{BB962C8B-B14F-4D97-AF65-F5344CB8AC3E}">
        <p14:creationId xmlns:p14="http://schemas.microsoft.com/office/powerpoint/2010/main" val="116999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Unity of the Spirit (vv. 1-16)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Guarding the Unity of the Spirit: The Bond of Peace (vv. 1-6)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Guarding the Unity of the Spirit: Gifts for Edification (vv. 7-16)</a:t>
            </a:r>
          </a:p>
          <a:p>
            <a:pPr marL="746125" marR="0" lvl="1" indent="-288925">
              <a:spcBef>
                <a:spcPts val="0"/>
              </a:spcBef>
              <a:spcAft>
                <a:spcPts val="0"/>
              </a:spcAft>
              <a:buFont typeface="+mj-lt"/>
              <a:buAutoNum type="alphaLcPeriod" startAt="3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gifts: apostles, prophets, evangelists, pastors, teachers. (v. 11)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3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equipping the saints for the work of ministry. (v. 12a)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3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edifying the body of Christ. (v. 12b)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3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coming to unity in the faith, and knowledge of Jesus, to maturity to the measure of Christ’s stature and fullness. (v. 13)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3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growing out of the vulnerable state of immaturity which false teaching can easily affect. (v. 14)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3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speaking the truth in love, to grow up into the head – Christ. (v. 15)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3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Christ the body is joined and knit together, and all parts contribute to the growth of the body for self-edification in love. (v. 16)</a:t>
            </a:r>
          </a:p>
        </p:txBody>
      </p:sp>
    </p:spTree>
    <p:extLst>
      <p:ext uri="{BB962C8B-B14F-4D97-AF65-F5344CB8AC3E}">
        <p14:creationId xmlns:p14="http://schemas.microsoft.com/office/powerpoint/2010/main" val="241855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Unity of the Spirit (vv. 1-16)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(vv. 17-32)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Contrast of the Gentiles’ Walk and What is Learned in Christ (vv. 17-24)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longer walk as the rest of the Gentiles: (v. 17a)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futility of their mind. (v. 17b)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understanding darkened. (v. 18a)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Alienated from the life of God. (v. 18b)</a:t>
            </a:r>
          </a:p>
          <a:p>
            <a:pPr lvl="3"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they are ignorant. (v. 18c)</a:t>
            </a:r>
          </a:p>
          <a:p>
            <a:pPr lvl="3">
              <a:spcBef>
                <a:spcPts val="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their heart is blind (hard). (v. 18d)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past feeling they are given to lewdness, uncleanness, and greediness. (v. 19)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9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1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charRg st="41" end="1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charRg st="41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charRg st="41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06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charRg st="106" end="1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charRg st="106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charRg st="106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83" end="2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charRg st="183" end="2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charRg st="183" end="2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charRg st="183" end="2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36" end="2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charRg st="236" end="27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charRg st="236" end="27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charRg st="236" end="27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76" end="3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charRg st="276" end="3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charRg st="276" end="3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charRg st="276" end="3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15" end="3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charRg st="315" end="3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charRg st="315" end="3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charRg st="315" end="3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56" end="3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charRg st="356" end="3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charRg st="356" end="39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charRg st="356" end="3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92" end="4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charRg st="392" end="4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charRg st="392" end="4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charRg st="392" end="4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38" end="5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charRg st="438" end="5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charRg st="438" end="5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charRg st="438" end="5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Unity of the Spirit (vv. 1-16)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(vv. 17-32)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Contrast of the Gentiles’ Walk and What is Learned in Christ (vv. 17-24)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longer walk as the rest of the Gentiles: (v. 17a)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not learned such from Christ, but have rather heard Him, and been taught by Him as truth is in Him: (vv. 20-21)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you put off the old man that grows corrupt by deceitful lusts. (v. 22)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you be renewed in the spirit of your mind. (v. 23)</a:t>
            </a:r>
          </a:p>
          <a:p>
            <a:pPr lvl="2">
              <a:spcBef>
                <a:spcPts val="0"/>
              </a:spcBef>
              <a:buFont typeface="+mj-lt"/>
              <a:buAutoNum type="romanL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you put on the new man created according to God, in true righteousness and holiness. (v. 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dirty="0">
              <a:solidFill>
                <a:schemeClr val="bg1"/>
              </a:solidFill>
              <a:latin typeface="Trade Gothic Next Light" panose="020B0403040303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2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/>
                    </a14:imgEffect>
                  </a14:imgLayer>
                </a14:imgProps>
              </a:ext>
            </a:extLst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49544-BAD0-4F6E-484F-FC254DA0C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0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ade Gothic Next Cond" panose="020B0506040303020004" pitchFamily="34" charset="0"/>
              </a:rPr>
              <a:t>Ephesians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9ABF-6D8D-A8A6-3CA8-33E8BFA84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170878"/>
            <a:ext cx="8515350" cy="5466962"/>
          </a:xfrm>
        </p:spPr>
        <p:txBody>
          <a:bodyPr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Unity of the Spirit (vv. 1-16)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Call to Put Off the Old Man and Put On the New Man (vv. 17-32)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Contrast of the Gentiles’ Walk and What is Learned in Christ (vv. 17-24)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Change Toward One Another (vv. 25-32)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away lying, speak truth as members of one another. (v. 25)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sin in anger, nor give place to the devil. (vv. 26-27)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longer steal, but labor so that you have something to give the needy. (v. 28)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 corrupt speech, only speaking to edify and impart grace. (v. 29)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grieve the Holy Spirit, by whom you were sealed for the day of redemption. (v. 30)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 away all bitterness, wrath, anger, clamor, and evil speaking, with all malice. (v. 31)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200" dirty="0">
                <a:solidFill>
                  <a:schemeClr val="bg1"/>
                </a:solidFill>
                <a:latin typeface="Trade Gothic Next Light" panose="020B0403040303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kind to one another, tenderhearted, forgiving as God has done so in Christ. (v. 32)</a:t>
            </a:r>
          </a:p>
        </p:txBody>
      </p:sp>
    </p:spTree>
    <p:extLst>
      <p:ext uri="{BB962C8B-B14F-4D97-AF65-F5344CB8AC3E}">
        <p14:creationId xmlns:p14="http://schemas.microsoft.com/office/powerpoint/2010/main" val="256810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929</Words>
  <Application>Microsoft Macintosh PowerPoint</Application>
  <PresentationFormat>On-screen Show (4:3)</PresentationFormat>
  <Paragraphs>59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 Light</vt:lpstr>
      <vt:lpstr>Trade Gothic Next Cond</vt:lpstr>
      <vt:lpstr>Trade Gothic Next Light</vt:lpstr>
      <vt:lpstr>Calibri</vt:lpstr>
      <vt:lpstr>Arial</vt:lpstr>
      <vt:lpstr>Office Theme</vt:lpstr>
      <vt:lpstr>PowerPoint Presentation</vt:lpstr>
      <vt:lpstr>Ephesians 4</vt:lpstr>
      <vt:lpstr>Ephesians 4</vt:lpstr>
      <vt:lpstr>Ephesians 4</vt:lpstr>
      <vt:lpstr>Ephesians 4</vt:lpstr>
      <vt:lpstr>Ephesians 4</vt:lpstr>
      <vt:lpstr>Ephesians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8</cp:revision>
  <dcterms:created xsi:type="dcterms:W3CDTF">2022-09-22T15:08:56Z</dcterms:created>
  <dcterms:modified xsi:type="dcterms:W3CDTF">2022-09-26T22:07:24Z</dcterms:modified>
</cp:coreProperties>
</file>