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Trade Gothic Next Cond" panose="020B0506040303020004" pitchFamily="34" charset="0"/>
      <p:regular r:id="rId17"/>
      <p:bold r:id="rId18"/>
      <p:italic r:id="rId19"/>
      <p:boldItalic r:id="rId20"/>
    </p:embeddedFont>
    <p:embeddedFont>
      <p:font typeface="Trade Gothic Next Light" panose="020B0403040303020004" pitchFamily="34" charset="0"/>
      <p:regular r:id="rId21"/>
      <p: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5"/>
  </p:normalViewPr>
  <p:slideViewPr>
    <p:cSldViewPr snapToGrid="0">
      <p:cViewPr varScale="1">
        <p:scale>
          <a:sx n="102" d="100"/>
          <a:sy n="102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12D75-B90B-DE41-B80E-A1C147D7FCC0}" type="datetimeFigureOut">
              <a:rPr lang="en-US" smtClean="0"/>
              <a:t>9/27/22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083D-9695-D74D-965F-B1E5CE72A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5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083D-9695-D74D-965F-B1E5CE72AB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083D-9695-D74D-965F-B1E5CE72AB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9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4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5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6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0CB7-D6A4-F746-BDF1-88031042E6F1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9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45FEC89-F9EE-06B4-2673-0D2AF0C0B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26" y="1777996"/>
            <a:ext cx="8718551" cy="36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5:22-6:9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(cont.) (5:1-21)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Man in Relationships (5:22-6:9)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Wives to Husbands – Church to Christ (5:22-24)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Wives are to submit to their husbands. (v. 22)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husband is head of the wife. (v. 23a)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Christ is head of the church, and Savior of the body. (v. 23b)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church is subject to Christ, let wives be to their husbands. (v. 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400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5:22-6:9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(cont.) (5:1-21)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Man in Relationships (5:22-6:9)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Wives to Husbands – Church to Christ (5:22-24)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to Wives – Christ to Church (5:25-33)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are to love their wives, as Christ loved the church. (v. 25a)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 gave Himself to sanctify and cleanse the church with the washing of water by the word. (vv. 25b-26)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present the church to Himself as glorious. (v. 27a)</a:t>
            </a:r>
          </a:p>
          <a:p>
            <a:pPr lvl="3"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with spot or wrinkle. (v. 27b)</a:t>
            </a:r>
          </a:p>
          <a:p>
            <a:pPr lvl="3"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holy and without blemish. (v. 27c)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400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5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5:22-6:9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(cont.) (5:1-21)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Man in Relationships (5:22-6:9)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Wives to Husbands – Church to Christ (5:22-24)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to Wives – Christ to Church (5:25-33)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are to love their wives, as Christ loved the church. (v. 25a)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are to love their wives as their own bodies – loving themselves. (v. 28)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one hates his flesh, but cares for it as the Lord does the church. (v. 29)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members of His body, of His flesh and bones. (v. 30)</a:t>
            </a:r>
          </a:p>
          <a:p>
            <a:pPr lvl="3"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man shall leave his parents and become one flesh with his wife. (v. 31)</a:t>
            </a:r>
          </a:p>
          <a:p>
            <a:pPr lvl="3"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 speaks concerning Christ and the church. (v. 32)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400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4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5:22-6:9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(cont.) (5:1-21)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Man in Relationships (5:22-6:9)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Wives to Husbands – Church to Christ (5:22-24)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to Wives – Christ to Church (5:25-33)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are to love their wives, as Christ loved the church. (v. 25a)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are to love their wives as their own bodies – loving themselves. (v. 28)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one hates his flesh, but cares for it as the Lord does the church. (v. 29)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members of His body, of His flesh and bones. (v. 30)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Husbands, love your wives as yourself; Wives, respect your husbands. (v. 33)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400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0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5:22-6:9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(cont.) (5:1-21)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Man in Relationships (5:22-6:9)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Wives to Husbands – Church to Christ (5:22-24)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to Wives – Christ to Church (5:25-33)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to Parents (6:1-3)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Children, obey your parents. (v. 1)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Honor your parents that it may be well with you, and you may live long. (vv. 2-3)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 to Children (6:4)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Fathers, do not provoke children to wrath. (v. 4a)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Raise them in the training and admonition of the Lord. (v. 4b)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2400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4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5:22-6:9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(cont.) (5:1-21)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Man in Relationships (5:22-6:9)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Wives to Husbands – Church to Christ (5:22-24)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to Wives – Christ to Church (5:25-33)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to Parents (6:1-3)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 to Children (6:4)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Bondservants to Masters (6:5-8)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Bondservants, be obedient to your masters. (v. 5a)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fear and trembling. (v. 5b)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sincerity of heart, as to Christ. (v. 5c)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with eyeservice, as men-pleasers. (v. 6a)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bondservants of Christ. (v. 6b)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Doing the will of God from the heart. (v. 6c)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Doing service as to the Lord, not men. (v. 7)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Knowing you will receive good from the Lord. (v. 8)</a:t>
            </a:r>
          </a:p>
        </p:txBody>
      </p:sp>
    </p:spTree>
    <p:extLst>
      <p:ext uri="{BB962C8B-B14F-4D97-AF65-F5344CB8AC3E}">
        <p14:creationId xmlns:p14="http://schemas.microsoft.com/office/powerpoint/2010/main" val="407651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5:22-6:9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(cont.) (5:1-21)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New Man in Relationships (5:22-6:9)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Wives to Husbands – Church to Christ (5:22-24)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Husbands to Wives – Christ to Church (5:25-33)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to Parents (6:1-3)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 to Children (6:4)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Bondservants to Masters (6:5-8)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Masters to Bondservants (6:9)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Masters, do the same. (v. 9a)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Giving up threatening, knowing your impartial Master is in heaven. (v. 9bc)</a:t>
            </a: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9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936</Words>
  <Application>Microsoft Macintosh PowerPoint</Application>
  <PresentationFormat>On-screen Show (4:3)</PresentationFormat>
  <Paragraphs>79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Arial</vt:lpstr>
      <vt:lpstr>Trade Gothic Next Cond</vt:lpstr>
      <vt:lpstr>Trade Gothic Next Light</vt:lpstr>
      <vt:lpstr>Calibri Light</vt:lpstr>
      <vt:lpstr>Office Theme</vt:lpstr>
      <vt:lpstr>PowerPoint Presentation</vt:lpstr>
      <vt:lpstr>Ephesians 5:22-6:9</vt:lpstr>
      <vt:lpstr>Ephesians 5:22-6:9</vt:lpstr>
      <vt:lpstr>Ephesians 5:22-6:9</vt:lpstr>
      <vt:lpstr>Ephesians 5:22-6:9</vt:lpstr>
      <vt:lpstr>Ephesians 5:22-6:9</vt:lpstr>
      <vt:lpstr>Ephesians 5:22-6:9</vt:lpstr>
      <vt:lpstr>Ephesians 5:22-6:9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14</cp:revision>
  <dcterms:created xsi:type="dcterms:W3CDTF">2022-09-22T15:08:56Z</dcterms:created>
  <dcterms:modified xsi:type="dcterms:W3CDTF">2022-09-27T16:36:49Z</dcterms:modified>
</cp:coreProperties>
</file>