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262" r:id="rId3"/>
    <p:sldId id="259" r:id="rId4"/>
    <p:sldId id="260" r:id="rId5"/>
    <p:sldId id="261" r:id="rId6"/>
    <p:sldId id="264" r:id="rId7"/>
    <p:sldId id="263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FEFF"/>
    <a:srgbClr val="800000"/>
    <a:srgbClr val="006666"/>
    <a:srgbClr val="008080"/>
    <a:srgbClr val="FFFF66"/>
    <a:srgbClr val="FFFFFF"/>
    <a:srgbClr val="5C0000"/>
    <a:srgbClr val="274F77"/>
    <a:srgbClr val="3366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45" autoAdjust="0"/>
    <p:restoredTop sz="96306" autoAdjust="0"/>
  </p:normalViewPr>
  <p:slideViewPr>
    <p:cSldViewPr>
      <p:cViewPr varScale="1">
        <p:scale>
          <a:sx n="123" d="100"/>
          <a:sy n="123" d="100"/>
        </p:scale>
        <p:origin x="34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09F27-D5BE-0B40-898C-317FEC256E2C}" type="datetimeFigureOut">
              <a:rPr lang="en-US" smtClean="0"/>
              <a:t>11/5/22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54169-F995-C84D-AF2C-561C554AA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56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654169-F995-C84D-AF2C-561C554AAC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70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654169-F995-C84D-AF2C-561C554AAC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119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654169-F995-C84D-AF2C-561C554AAC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22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654169-F995-C84D-AF2C-561C554AAC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654169-F995-C84D-AF2C-561C554AAC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54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654169-F995-C84D-AF2C-561C554AAC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384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654169-F995-C84D-AF2C-561C554AAC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48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654169-F995-C84D-AF2C-561C554AAC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04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A78E-57E9-45E9-8879-59C7C9C0DB85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CBD9-9214-4F82-BEDD-22B00BAD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8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A78E-57E9-45E9-8879-59C7C9C0DB85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CBD9-9214-4F82-BEDD-22B00BAD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04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A78E-57E9-45E9-8879-59C7C9C0DB85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CBD9-9214-4F82-BEDD-22B00BAD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70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A78E-57E9-45E9-8879-59C7C9C0DB85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CBD9-9214-4F82-BEDD-22B00BAD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00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A78E-57E9-45E9-8879-59C7C9C0DB85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CBD9-9214-4F82-BEDD-22B00BAD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7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A78E-57E9-45E9-8879-59C7C9C0DB85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CBD9-9214-4F82-BEDD-22B00BAD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84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A78E-57E9-45E9-8879-59C7C9C0DB85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CBD9-9214-4F82-BEDD-22B00BAD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84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A78E-57E9-45E9-8879-59C7C9C0DB85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CBD9-9214-4F82-BEDD-22B00BAD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78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A78E-57E9-45E9-8879-59C7C9C0DB85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CBD9-9214-4F82-BEDD-22B00BAD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55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A78E-57E9-45E9-8879-59C7C9C0DB85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CBD9-9214-4F82-BEDD-22B00BAD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79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A78E-57E9-45E9-8879-59C7C9C0DB85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CBD9-9214-4F82-BEDD-22B00BAD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0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chemeClr val="accent1">
                <a:lumMod val="50000"/>
              </a:schemeClr>
            </a:gs>
            <a:gs pos="95000">
              <a:srgbClr val="0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92B8A78E-57E9-45E9-8879-59C7C9C0DB85}" type="datetimeFigureOut">
              <a:rPr lang="en-US" smtClean="0"/>
              <a:pPr/>
              <a:t>10/12/22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6148CBD9-9214-4F82-BEDD-22B00BADD9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891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820F5C4-F482-12A4-4C56-A982172410BE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79" y="0"/>
            <a:ext cx="9144000" cy="55888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600200"/>
          </a:xfrm>
        </p:spPr>
        <p:txBody>
          <a:bodyPr>
            <a:noAutofit/>
          </a:bodyPr>
          <a:lstStyle/>
          <a:p>
            <a:r>
              <a:rPr lang="en-US" sz="10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Life in Light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86400"/>
            <a:ext cx="6400800" cy="1371600"/>
          </a:xfrm>
        </p:spPr>
        <p:txBody>
          <a:bodyPr anchor="ctr">
            <a:normAutofit/>
          </a:bodyPr>
          <a:lstStyle/>
          <a:p>
            <a:r>
              <a:rPr lang="en-US" sz="5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4:20-24</a:t>
            </a:r>
          </a:p>
        </p:txBody>
      </p:sp>
    </p:spTree>
    <p:extLst>
      <p:ext uri="{BB962C8B-B14F-4D97-AF65-F5344CB8AC3E}">
        <p14:creationId xmlns:p14="http://schemas.microsoft.com/office/powerpoint/2010/main" val="3517686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1200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Alienation from Christ in Darkness Was Due to…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5334000"/>
            <a:ext cx="8229600" cy="1524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Wrong Information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1600" y="3810000"/>
            <a:ext cx="6400800" cy="1524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Wrong Will (Mind)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0" y="2286000"/>
            <a:ext cx="4572000" cy="152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atin typeface="Times New Roman"/>
                <a:cs typeface="Times New Roman"/>
              </a:rPr>
              <a:t>Wrong Actions</a:t>
            </a:r>
          </a:p>
        </p:txBody>
      </p:sp>
    </p:spTree>
    <p:extLst>
      <p:ext uri="{BB962C8B-B14F-4D97-AF65-F5344CB8AC3E}">
        <p14:creationId xmlns:p14="http://schemas.microsoft.com/office/powerpoint/2010/main" val="302803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4:20-24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213277"/>
            <a:ext cx="853440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6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20 </a:t>
            </a:r>
            <a:r>
              <a:rPr lang="en-US" sz="3600" dirty="0">
                <a:solidFill>
                  <a:srgbClr val="FFFFFF"/>
                </a:solidFill>
                <a:latin typeface="Times New Roman"/>
                <a:cs typeface="Times New Roman"/>
              </a:rPr>
              <a:t>But you have not so learned Christ</a:t>
            </a:r>
            <a:r>
              <a:rPr lang="en-US" sz="3600" dirty="0">
                <a:solidFill>
                  <a:schemeClr val="bg1"/>
                </a:solidFill>
                <a:latin typeface="Times New Roman"/>
                <a:cs typeface="Times New Roman"/>
              </a:rPr>
              <a:t>, </a:t>
            </a:r>
            <a:r>
              <a:rPr lang="en-US" sz="36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21 </a:t>
            </a:r>
            <a:r>
              <a:rPr lang="en-US" sz="3600" dirty="0">
                <a:solidFill>
                  <a:schemeClr val="bg1"/>
                </a:solidFill>
                <a:latin typeface="Times New Roman"/>
                <a:cs typeface="Times New Roman"/>
              </a:rPr>
              <a:t>if indeed you have heard Him and have been taught by Him, as the truth is in Jesus: </a:t>
            </a:r>
            <a:r>
              <a:rPr lang="en-US" sz="36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22 </a:t>
            </a:r>
            <a:r>
              <a:rPr lang="en-US" sz="3600" dirty="0">
                <a:solidFill>
                  <a:schemeClr val="bg1"/>
                </a:solidFill>
                <a:latin typeface="Times New Roman"/>
                <a:cs typeface="Times New Roman"/>
              </a:rPr>
              <a:t>that you put off, concerning your former conduct, the old man which grows corrupt according to the deceitful lusts, </a:t>
            </a:r>
            <a:r>
              <a:rPr lang="en-US" sz="36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23 </a:t>
            </a:r>
            <a:r>
              <a:rPr lang="en-US" sz="3600" dirty="0">
                <a:solidFill>
                  <a:schemeClr val="bg1"/>
                </a:solidFill>
                <a:latin typeface="Times New Roman"/>
                <a:cs typeface="Times New Roman"/>
              </a:rPr>
              <a:t>and be renewed in the spirit of your mind, </a:t>
            </a:r>
            <a:r>
              <a:rPr lang="en-US" sz="36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24 </a:t>
            </a:r>
            <a:r>
              <a:rPr lang="en-US" sz="3600" dirty="0">
                <a:solidFill>
                  <a:schemeClr val="bg1"/>
                </a:solidFill>
                <a:latin typeface="Times New Roman"/>
                <a:cs typeface="Times New Roman"/>
              </a:rPr>
              <a:t>and that you put on the new man which was created according to God, in true righteousness and holiness. </a:t>
            </a:r>
            <a:endParaRPr lang="en-US" sz="3600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82555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4:20-24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213277"/>
            <a:ext cx="853440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6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20 </a:t>
            </a:r>
            <a:r>
              <a:rPr lang="en-US"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But you have not so </a:t>
            </a:r>
            <a:r>
              <a:rPr lang="en-US" sz="3600" b="1" dirty="0">
                <a:solidFill>
                  <a:srgbClr val="FFFF66"/>
                </a:solidFill>
                <a:latin typeface="Times New Roman"/>
                <a:cs typeface="Times New Roman"/>
              </a:rPr>
              <a:t>learned Christ</a:t>
            </a:r>
            <a:r>
              <a:rPr lang="en-US" sz="3600" dirty="0">
                <a:solidFill>
                  <a:schemeClr val="bg1"/>
                </a:solidFill>
                <a:latin typeface="Times New Roman"/>
                <a:cs typeface="Times New Roman"/>
              </a:rPr>
              <a:t>, </a:t>
            </a:r>
            <a:r>
              <a:rPr lang="en-US" sz="36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21 </a:t>
            </a:r>
            <a:r>
              <a:rPr lang="en-US" sz="3600" dirty="0">
                <a:solidFill>
                  <a:schemeClr val="bg1"/>
                </a:solidFill>
                <a:latin typeface="Times New Roman"/>
                <a:cs typeface="Times New Roman"/>
              </a:rPr>
              <a:t>if indeed you have heard Him and have been taught by Him, as the truth is in Jesus: </a:t>
            </a:r>
            <a:r>
              <a:rPr lang="en-US" sz="36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22 </a:t>
            </a:r>
            <a:r>
              <a:rPr lang="en-US" sz="3600" dirty="0">
                <a:solidFill>
                  <a:schemeClr val="bg1"/>
                </a:solidFill>
                <a:latin typeface="Times New Roman"/>
                <a:cs typeface="Times New Roman"/>
              </a:rPr>
              <a:t>that you put off, concerning your former conduct, the old man which grows corrupt according to the deceitful lusts, </a:t>
            </a:r>
            <a:r>
              <a:rPr lang="en-US" sz="36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23 </a:t>
            </a:r>
            <a:r>
              <a:rPr lang="en-US" sz="3600" dirty="0">
                <a:solidFill>
                  <a:schemeClr val="bg1"/>
                </a:solidFill>
                <a:latin typeface="Times New Roman"/>
                <a:cs typeface="Times New Roman"/>
              </a:rPr>
              <a:t>and be renewed in the spirit of your mind, </a:t>
            </a:r>
            <a:r>
              <a:rPr lang="en-US" sz="36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24 </a:t>
            </a:r>
            <a:r>
              <a:rPr lang="en-US" sz="3600" dirty="0">
                <a:solidFill>
                  <a:schemeClr val="bg1"/>
                </a:solidFill>
                <a:latin typeface="Times New Roman"/>
                <a:cs typeface="Times New Roman"/>
              </a:rPr>
              <a:t>and that you put on the new man which was created according to God, in true righteousness and holiness. </a:t>
            </a:r>
            <a:endParaRPr lang="en-US" sz="3600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56053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4:20-24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213277"/>
            <a:ext cx="853440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6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20 </a:t>
            </a:r>
            <a:r>
              <a:rPr lang="en-US"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But you have not so </a:t>
            </a:r>
            <a:r>
              <a:rPr lang="en-US" sz="3600" b="1" dirty="0">
                <a:solidFill>
                  <a:srgbClr val="FFFF66"/>
                </a:solidFill>
                <a:latin typeface="Times New Roman"/>
                <a:cs typeface="Times New Roman"/>
              </a:rPr>
              <a:t>learned Christ</a:t>
            </a:r>
            <a:r>
              <a:rPr lang="en-US" sz="3600" dirty="0">
                <a:solidFill>
                  <a:schemeClr val="bg1"/>
                </a:solidFill>
                <a:latin typeface="Times New Roman"/>
                <a:cs typeface="Times New Roman"/>
              </a:rPr>
              <a:t>, </a:t>
            </a:r>
            <a:r>
              <a:rPr lang="en-US" sz="36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21 </a:t>
            </a:r>
            <a:r>
              <a:rPr lang="en-US" sz="3600" b="1" i="1" cap="small" dirty="0">
                <a:solidFill>
                  <a:schemeClr val="bg1"/>
                </a:solidFill>
                <a:latin typeface="Times New Roman"/>
                <a:cs typeface="Times New Roman"/>
              </a:rPr>
              <a:t>if</a:t>
            </a:r>
            <a:r>
              <a:rPr lang="en-US" sz="3600" b="1" i="1" u="sng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Times New Roman"/>
                <a:cs typeface="Times New Roman"/>
              </a:rPr>
              <a:t>indeed you have heard Him and have been taught by Him, as the truth is in Jesus: </a:t>
            </a:r>
            <a:r>
              <a:rPr lang="en-US" sz="36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22 </a:t>
            </a:r>
            <a:r>
              <a:rPr lang="en-US" sz="3600" dirty="0">
                <a:solidFill>
                  <a:schemeClr val="bg1"/>
                </a:solidFill>
                <a:latin typeface="Times New Roman"/>
                <a:cs typeface="Times New Roman"/>
              </a:rPr>
              <a:t>that you put off, concerning your former conduct, the old man which grows corrupt according to the deceitful lusts, </a:t>
            </a:r>
            <a:r>
              <a:rPr lang="en-US" sz="36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23 </a:t>
            </a:r>
            <a:r>
              <a:rPr lang="en-US" sz="3600" dirty="0">
                <a:solidFill>
                  <a:schemeClr val="bg1"/>
                </a:solidFill>
                <a:latin typeface="Times New Roman"/>
                <a:cs typeface="Times New Roman"/>
              </a:rPr>
              <a:t>and be renewed in the spirit of your mind, </a:t>
            </a:r>
            <a:r>
              <a:rPr lang="en-US" sz="36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24 </a:t>
            </a:r>
            <a:r>
              <a:rPr lang="en-US" sz="3600" dirty="0">
                <a:solidFill>
                  <a:schemeClr val="bg1"/>
                </a:solidFill>
                <a:latin typeface="Times New Roman"/>
                <a:cs typeface="Times New Roman"/>
              </a:rPr>
              <a:t>and that you put on the new man which was created according to God, in true righteousness and holiness. </a:t>
            </a:r>
            <a:endParaRPr lang="en-US" sz="3600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8153400" y="1752600"/>
            <a:ext cx="381000" cy="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033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1200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Learning Christ Found by Life in Light Involving…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5334000"/>
            <a:ext cx="8229600" cy="1524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Right Information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1600" y="3810000"/>
            <a:ext cx="6400800" cy="1524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Right Will (Mind)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0" y="2286000"/>
            <a:ext cx="4572000" cy="152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atin typeface="Times New Roman"/>
                <a:cs typeface="Times New Roman"/>
              </a:rPr>
              <a:t>Right Actions</a:t>
            </a:r>
          </a:p>
        </p:txBody>
      </p:sp>
    </p:spTree>
    <p:extLst>
      <p:ext uri="{BB962C8B-B14F-4D97-AF65-F5344CB8AC3E}">
        <p14:creationId xmlns:p14="http://schemas.microsoft.com/office/powerpoint/2010/main" val="315075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4602C6-FF95-DFC9-AFE5-FC684C07018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8" r="3862"/>
          <a:stretch/>
        </p:blipFill>
        <p:spPr>
          <a:xfrm>
            <a:off x="0" y="0"/>
            <a:ext cx="9144000" cy="6781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Christ by </a:t>
            </a: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in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9144000" cy="6172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b="1" u="sng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nformation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Hearing &amp; Learning Truth (</a:t>
            </a: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21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6:44-45  </a:t>
            </a:r>
            <a:r>
              <a:rPr lang="en-US" dirty="0">
                <a:solidFill>
                  <a:srgbClr val="73FE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Drawn to God by teaching &amp; learning (</a:t>
            </a: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14:6</a:t>
            </a:r>
            <a:r>
              <a:rPr lang="en-US" dirty="0">
                <a:solidFill>
                  <a:srgbClr val="73FE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1:14  </a:t>
            </a:r>
            <a:r>
              <a:rPr lang="en-US" dirty="0">
                <a:solidFill>
                  <a:srgbClr val="73FE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Word” was manifestation of truth (</a:t>
            </a: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18:37</a:t>
            </a:r>
            <a:r>
              <a:rPr lang="en-US" dirty="0">
                <a:solidFill>
                  <a:srgbClr val="73FE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US" b="1" u="sng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Being Renewed in Spirit of Mind (</a:t>
            </a: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23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</a:t>
            </a:r>
            <a:r>
              <a:rPr lang="en-US" sz="22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12:1-2</a:t>
            </a:r>
            <a:r>
              <a:rPr lang="en-US" sz="22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dirty="0">
                <a:solidFill>
                  <a:srgbClr val="73FE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Transformation depends on renewed mind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3:3-5  </a:t>
            </a:r>
            <a:r>
              <a:rPr lang="en-US" dirty="0">
                <a:solidFill>
                  <a:srgbClr val="73FE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“Renewing of H.S.” (cf. </a:t>
            </a: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5:26</a:t>
            </a:r>
            <a:r>
              <a:rPr lang="en-US" dirty="0">
                <a:solidFill>
                  <a:srgbClr val="73FE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51:10</a:t>
            </a:r>
            <a:r>
              <a:rPr lang="en-US" dirty="0">
                <a:solidFill>
                  <a:srgbClr val="73FE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b="1" u="sng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ctions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Putting Off &amp; Putting On</a:t>
            </a:r>
            <a:endParaRPr lang="en-US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Putting off the old man which grows </a:t>
            </a:r>
            <a:r>
              <a:rPr lang="en-US" dirty="0">
                <a:solidFill>
                  <a:srgbClr val="F79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corrupt (</a:t>
            </a: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22</a:t>
            </a:r>
            <a:r>
              <a:rPr lang="en-US" dirty="0">
                <a:solidFill>
                  <a:srgbClr val="F79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Ø"/>
            </a:pPr>
            <a:r>
              <a:rPr lang="en-US" sz="26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Col. 3:5-9  </a:t>
            </a:r>
            <a:r>
              <a:rPr lang="en-US" sz="2600" dirty="0">
                <a:solidFill>
                  <a:srgbClr val="73FE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Putting off old man = Putting to death actions of sin 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Ø"/>
            </a:pPr>
            <a:r>
              <a:rPr lang="en-US" sz="26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13:12-14</a:t>
            </a:r>
            <a:r>
              <a:rPr lang="en-US" sz="22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600" dirty="0">
                <a:solidFill>
                  <a:srgbClr val="73FE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Putting off old man requires total change of life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Putting on the new man created in righteousness… (</a:t>
            </a: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24</a:t>
            </a:r>
            <a:r>
              <a:rPr lang="en-U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Ø"/>
            </a:pPr>
            <a:r>
              <a:rPr lang="en-US" sz="26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Ezek. 11:16-21  </a:t>
            </a:r>
            <a:r>
              <a:rPr lang="en-US" sz="2600" dirty="0">
                <a:solidFill>
                  <a:srgbClr val="73FE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Prophecy of redeemed (</a:t>
            </a:r>
            <a:r>
              <a:rPr lang="en-US" sz="26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36:26-27</a:t>
            </a:r>
            <a:r>
              <a:rPr lang="en-US" sz="260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>
                <a:solidFill>
                  <a:srgbClr val="73FE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</a:t>
            </a:r>
            <a:r>
              <a:rPr lang="en-US" sz="260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 </a:t>
            </a:r>
            <a:r>
              <a:rPr lang="en-US" sz="26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37:1-10</a:t>
            </a:r>
            <a:r>
              <a:rPr lang="en-US" sz="2600" dirty="0">
                <a:solidFill>
                  <a:srgbClr val="73FE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)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Ø"/>
            </a:pPr>
            <a:r>
              <a:rPr lang="en-US" sz="26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6:1-4</a:t>
            </a:r>
            <a:r>
              <a:rPr lang="en-US" sz="260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600" dirty="0">
                <a:solidFill>
                  <a:srgbClr val="73FE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Baptized into Christ’s death &amp; raised to new life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Ø"/>
            </a:pPr>
            <a:r>
              <a:rPr lang="en-US" sz="26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5:17  </a:t>
            </a:r>
            <a:r>
              <a:rPr lang="en-US" sz="2600" dirty="0">
                <a:solidFill>
                  <a:srgbClr val="73FE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“…Behold, all things have become new”</a:t>
            </a:r>
            <a:endParaRPr lang="en-US" sz="2600" b="1" i="1" dirty="0">
              <a:solidFill>
                <a:srgbClr val="73FE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5052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1200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Learning Christ Found by Life in Light Involving…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5334000"/>
            <a:ext cx="8229600" cy="1524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Right Information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1600" y="3810000"/>
            <a:ext cx="6400800" cy="1524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Right Will (Mind)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0" y="2286000"/>
            <a:ext cx="4572000" cy="152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atin typeface="Times New Roman"/>
                <a:cs typeface="Times New Roman"/>
              </a:rPr>
              <a:t>Right Actions</a:t>
            </a:r>
          </a:p>
        </p:txBody>
      </p:sp>
    </p:spTree>
    <p:extLst>
      <p:ext uri="{BB962C8B-B14F-4D97-AF65-F5344CB8AC3E}">
        <p14:creationId xmlns:p14="http://schemas.microsoft.com/office/powerpoint/2010/main" val="8125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39479</TotalTime>
  <Words>518</Words>
  <Application>Microsoft Macintosh PowerPoint</Application>
  <PresentationFormat>On-screen Show (4:3)</PresentationFormat>
  <Paragraphs>43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Office Theme</vt:lpstr>
      <vt:lpstr>A Life in Light</vt:lpstr>
      <vt:lpstr>Alienation from Christ in Darkness Was Due to…</vt:lpstr>
      <vt:lpstr>Ephesians 4:20-24</vt:lpstr>
      <vt:lpstr>Ephesians 4:20-24</vt:lpstr>
      <vt:lpstr>Ephesians 4:20-24</vt:lpstr>
      <vt:lpstr>Learning Christ Found by Life in Light Involving…</vt:lpstr>
      <vt:lpstr>Learning Christ by Life in Light…</vt:lpstr>
      <vt:lpstr>Learning Christ Found by Life in Light Involving…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Problems with Priorities</dc:title>
  <dc:creator>Harry</dc:creator>
  <cp:lastModifiedBy>Harry Osborne</cp:lastModifiedBy>
  <cp:revision>37</cp:revision>
  <dcterms:created xsi:type="dcterms:W3CDTF">2012-06-16T22:17:58Z</dcterms:created>
  <dcterms:modified xsi:type="dcterms:W3CDTF">2022-11-06T12:40:39Z</dcterms:modified>
</cp:coreProperties>
</file>