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 snapToGrid="0">
      <p:cViewPr varScale="1">
        <p:scale>
          <a:sx n="102" d="100"/>
          <a:sy n="102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8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6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2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8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4ABA-3D7E-D74F-B9EC-3B4C31BB7874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C7BD-607C-F041-890E-98FEDBED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2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683F690D-7E6B-9BEC-1711-962AF75B8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6" y="-215498"/>
            <a:ext cx="8923827" cy="64479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3988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014608"/>
            <a:ext cx="8515350" cy="552397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 Exhortations (vv. 1-9)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 Fast in the Lord. (v. 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Exhortation for Two to Unite (vv. 2-3)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Euodia and </a:t>
            </a:r>
            <a:r>
              <a:rPr lang="en-US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Syntyche</a:t>
            </a: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are to have the same mind in the Lord. (v. 2)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true companion, Clement, and the rest of Paul’s fellow workers are to help these women who labored with Paul in the gospel. (v. 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Rejoice in the Lord Always! (v. 4)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 Your Gentleness be Known to All. (v. 5)</a:t>
            </a:r>
          </a:p>
        </p:txBody>
      </p:sp>
    </p:spTree>
    <p:extLst>
      <p:ext uri="{BB962C8B-B14F-4D97-AF65-F5344CB8AC3E}">
        <p14:creationId xmlns:p14="http://schemas.microsoft.com/office/powerpoint/2010/main" val="29077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014608"/>
            <a:ext cx="8515350" cy="552397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 Exhortations (vv. 1-9)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 Fast in the Lord. (v. 1)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 Exhortation for Two to Unite (vv. 2-3)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Rejoice in the Lord Always! (v. 4)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 Your Gentleness be Known to All. (v. 5)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 Anxious, but Prayerful (vv. 6-7)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 anxious for nothing, but make your requests known to God by prayer. (v. 6)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peace of God will guard your hearts and minds through Christ Jesus. (v. 7)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Meditate on Praiseworthy Things (vv. 8-9)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Meditate on what is true, noble, just, pure, lovely, of good report, and anything praiseworthy. (v. 8)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what you have learned, received, heard, and saw in Paul and the God of peace will be with you. (v. 9)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6859F-5E4D-D132-EEE3-57118810C80E}"/>
              </a:ext>
            </a:extLst>
          </p:cNvPr>
          <p:cNvSpPr txBox="1"/>
          <p:nvPr/>
        </p:nvSpPr>
        <p:spPr>
          <a:xfrm>
            <a:off x="10509337" y="4446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3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014608"/>
            <a:ext cx="8515350" cy="552397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 Exhortations (vv. 1-9)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Paul’s Thanksgiving for Their Care in Giving (vv. 10-20)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Paul’s Joy Concerning Their Care for Him (vv. 10-13)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Paul rejoiced that their care had flourished again, as they previously had lacked opportunity. (v. 10)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Paul learned to be content and did not speak from need. (v. 11)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matter the circumstances he has learned to be content. (v. 12)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 can do all things through Christ who strengthens him. (v. 13)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6859F-5E4D-D132-EEE3-57118810C80E}"/>
              </a:ext>
            </a:extLst>
          </p:cNvPr>
          <p:cNvSpPr txBox="1"/>
          <p:nvPr/>
        </p:nvSpPr>
        <p:spPr>
          <a:xfrm>
            <a:off x="10509337" y="4446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2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29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29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29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6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86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charRg st="86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86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9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charRg st="139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charRg st="139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charRg st="139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42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charRg st="242" end="3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242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charRg st="242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6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charRg st="306" end="3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charRg st="306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charRg st="306" end="3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72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charRg st="372" end="4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charRg st="372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charRg st="372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014608"/>
            <a:ext cx="8515350" cy="552397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 Exhortations (vv. 1-9)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Paul’s Thanksgiving for Their Care in Giving (vv. 10-20)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Paul’s Joy Concerning Their Care for Him (vv. 10-13)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Paul’s Joy Concerning the Fruit Abounding to Their Account (vv. 14-20)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They did well in sharing in Paul’s distress. (v. 14)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From the beginning they were the only church that shared with him. (vv. 15-16)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 only seeks the fruit that abounds to their account. (v. 17)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 has abundance by receiving their gift from Epaphroditus which was an acceptable sacrifice to God. (v. 18)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God will supply their need according to His riches by Christ. (v. 19)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God be glory. (v. 20)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6859F-5E4D-D132-EEE3-57118810C80E}"/>
              </a:ext>
            </a:extLst>
          </p:cNvPr>
          <p:cNvSpPr txBox="1"/>
          <p:nvPr/>
        </p:nvSpPr>
        <p:spPr>
          <a:xfrm>
            <a:off x="10509337" y="4446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6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9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139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139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139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210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charRg st="21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210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3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charRg st="263" end="3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charRg st="263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charRg st="263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2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charRg st="342" end="4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342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charRg st="342" end="4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5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charRg st="405" end="5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charRg st="405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charRg st="405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14" end="5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charRg st="514" end="5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charRg st="514" end="5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charRg st="514" end="5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84" end="6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charRg st="584" end="6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charRg st="584" end="6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charRg st="584" end="6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74D-BF89-423E-729E-A8F96DEE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6924"/>
            <a:ext cx="851535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Philippians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BD76-22C6-08FA-621C-172B6305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014608"/>
            <a:ext cx="8515350" cy="552397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 Exhortations (vv. 1-9)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Paul’s Thanksgiving for Their Care in Giving (vv. 10-20)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Final Comments (vv. 21-23)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Greetings (vv. 21-22)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Greet every saint in Christ Jesus. (v. 21a)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Greetings to the Philippians from brethren with Paul, all the saints, and especially those of Caesar's household. (vv. 21b-22)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Wish of Grace from Jesus (v. 23)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6859F-5E4D-D132-EEE3-57118810C80E}"/>
              </a:ext>
            </a:extLst>
          </p:cNvPr>
          <p:cNvSpPr txBox="1"/>
          <p:nvPr/>
        </p:nvSpPr>
        <p:spPr>
          <a:xfrm>
            <a:off x="10509337" y="4446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1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6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charRg st="86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86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charRg st="86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3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113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charRg st="113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113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5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charRg st="135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charRg st="135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charRg st="135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9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charRg st="179" end="3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179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charRg st="179" end="3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6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charRg st="306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charRg st="306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charRg st="306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602</Words>
  <Application>Microsoft Macintosh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 Light</vt:lpstr>
      <vt:lpstr>Calibri</vt:lpstr>
      <vt:lpstr>Office Theme</vt:lpstr>
      <vt:lpstr>PowerPoint Presentation</vt:lpstr>
      <vt:lpstr>Philippians 4</vt:lpstr>
      <vt:lpstr>Philippians 4</vt:lpstr>
      <vt:lpstr>Philippians 4</vt:lpstr>
      <vt:lpstr>Philippians 4</vt:lpstr>
      <vt:lpstr>Philippians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11</cp:revision>
  <dcterms:created xsi:type="dcterms:W3CDTF">2022-10-26T20:05:40Z</dcterms:created>
  <dcterms:modified xsi:type="dcterms:W3CDTF">2022-11-12T19:13:10Z</dcterms:modified>
</cp:coreProperties>
</file>