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  <a:srgbClr val="FFF02B"/>
    <a:srgbClr val="FC5E01"/>
    <a:srgbClr val="EB0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6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2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4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7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F2E5-256A-E944-A94B-8B969BD33A59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3593-676D-984B-8E2F-745EBDA1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2618-465F-B444-8839-ECB067DB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B9F0E-42A9-4045-813D-31DC398F6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A41701-8B96-5B44-932B-9126722A1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976" y="6016606"/>
            <a:ext cx="3099356" cy="6984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Acts 28:1-2</a:t>
            </a:r>
          </a:p>
        </p:txBody>
      </p:sp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EF4AA636-8AD9-1947-9766-DEA6C7C5E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857624" cy="6858000"/>
          </a:xfrm>
          <a:prstGeom prst="flowChartDelay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CC814E-85DA-6B70-2213-D3B5DC46E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1" y="841394"/>
            <a:ext cx="9513574" cy="495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D0C08CF3-195C-401C-E79A-CE80AE32C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391" y="1981687"/>
            <a:ext cx="5283200" cy="1600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4024061" y="3244274"/>
            <a:ext cx="4899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Trial and Tribulation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Worldliness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The Burden of          Doing Good</a:t>
            </a:r>
          </a:p>
        </p:txBody>
      </p:sp>
      <p:pic>
        <p:nvPicPr>
          <p:cNvPr id="2" name="Picture 1" descr="A picture containing outdoor&#10;&#10;Description automatically generated">
            <a:extLst>
              <a:ext uri="{FF2B5EF4-FFF2-40B4-BE49-F238E27FC236}">
                <a16:creationId xmlns:a16="http://schemas.microsoft.com/office/drawing/2014/main" id="{E69D155D-83F8-4515-97D2-2E34853DA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857624" cy="6858000"/>
          </a:xfrm>
          <a:prstGeom prst="flowChartDelay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7F7AFC-C498-4042-B76E-AE2B3ADB3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059" y="-105793"/>
            <a:ext cx="5341032" cy="278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699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D629A55-BE67-BBB6-EBB1-EE5F802A1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11" y="1115632"/>
            <a:ext cx="4419600" cy="2514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3809501" y="2983901"/>
            <a:ext cx="48998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Word of God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Prayer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Fellowship with Christ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Fellowship with Christians</a:t>
            </a:r>
          </a:p>
        </p:txBody>
      </p:sp>
      <p:pic>
        <p:nvPicPr>
          <p:cNvPr id="2" name="Picture 1" descr="A picture containing outdoor&#10;&#10;Description automatically generated">
            <a:extLst>
              <a:ext uri="{FF2B5EF4-FFF2-40B4-BE49-F238E27FC236}">
                <a16:creationId xmlns:a16="http://schemas.microsoft.com/office/drawing/2014/main" id="{248DF929-5D7A-5816-17A3-4BED0AE30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857624" cy="6858000"/>
          </a:xfrm>
          <a:prstGeom prst="flowChartDelay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E22499-B6D1-F393-3B7D-98EDB9E8A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059" y="-105793"/>
            <a:ext cx="5341032" cy="278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3814027C-8B5B-6649-A706-390B4C91B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341" y="1119309"/>
            <a:ext cx="4597400" cy="2514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C071E5-20B9-7247-97A4-2CC0698A29DF}"/>
              </a:ext>
            </a:extLst>
          </p:cNvPr>
          <p:cNvSpPr txBox="1"/>
          <p:nvPr/>
        </p:nvSpPr>
        <p:spPr>
          <a:xfrm>
            <a:off x="3809501" y="2983903"/>
            <a:ext cx="48998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Not Forsaking the Assembly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Greet One Another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“Continuing Daily with One Accord”</a:t>
            </a:r>
          </a:p>
        </p:txBody>
      </p:sp>
      <p:pic>
        <p:nvPicPr>
          <p:cNvPr id="2" name="Picture 1" descr="A picture containing outdoor&#10;&#10;Description automatically generated">
            <a:extLst>
              <a:ext uri="{FF2B5EF4-FFF2-40B4-BE49-F238E27FC236}">
                <a16:creationId xmlns:a16="http://schemas.microsoft.com/office/drawing/2014/main" id="{CE3ECC6A-FDC8-9A71-97B3-74BD24562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3857624" cy="6858000"/>
          </a:xfrm>
          <a:prstGeom prst="flowChartDelay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6002B5-0122-F7B9-0869-C3B7ABFB5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059" y="-105793"/>
            <a:ext cx="5341032" cy="278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&#10;&#10;Description automatically generated">
            <a:extLst>
              <a:ext uri="{FF2B5EF4-FFF2-40B4-BE49-F238E27FC236}">
                <a16:creationId xmlns:a16="http://schemas.microsoft.com/office/drawing/2014/main" id="{FAD3AA74-7D52-03EB-7A2E-31A1A9212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857624" cy="6858000"/>
          </a:xfrm>
          <a:prstGeom prst="flowChartDelay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D9BD566-5450-5826-2D3A-1C78C6E5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976" y="6016606"/>
            <a:ext cx="3099356" cy="6984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Acts 28:1-2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5DA7AA-B646-BC6E-CE31-47B0876E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1" y="841394"/>
            <a:ext cx="9513574" cy="495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686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38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kindled a</dc:title>
  <dc:creator>Jeremiah Cox</dc:creator>
  <cp:lastModifiedBy>Jeremiah Cox</cp:lastModifiedBy>
  <cp:revision>14</cp:revision>
  <dcterms:created xsi:type="dcterms:W3CDTF">2021-02-03T18:11:59Z</dcterms:created>
  <dcterms:modified xsi:type="dcterms:W3CDTF">2022-12-09T23:02:59Z</dcterms:modified>
</cp:coreProperties>
</file>