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1"/>
    <p:restoredTop sz="94769"/>
  </p:normalViewPr>
  <p:slideViewPr>
    <p:cSldViewPr snapToGrid="0">
      <p:cViewPr varScale="1">
        <p:scale>
          <a:sx n="102" d="100"/>
          <a:sy n="102" d="100"/>
        </p:scale>
        <p:origin x="1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6E0-0F1E-7C49-A073-C6100ED2B59F}" type="datetimeFigureOut">
              <a:rPr lang="en-US" smtClean="0"/>
              <a:t>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A91E-2C1B-AA40-BFE2-6B5C646C8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19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6E0-0F1E-7C49-A073-C6100ED2B59F}" type="datetimeFigureOut">
              <a:rPr lang="en-US" smtClean="0"/>
              <a:t>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A91E-2C1B-AA40-BFE2-6B5C646C8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54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6E0-0F1E-7C49-A073-C6100ED2B59F}" type="datetimeFigureOut">
              <a:rPr lang="en-US" smtClean="0"/>
              <a:t>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A91E-2C1B-AA40-BFE2-6B5C646C8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98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6E0-0F1E-7C49-A073-C6100ED2B59F}" type="datetimeFigureOut">
              <a:rPr lang="en-US" smtClean="0"/>
              <a:t>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A91E-2C1B-AA40-BFE2-6B5C646C8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23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6E0-0F1E-7C49-A073-C6100ED2B59F}" type="datetimeFigureOut">
              <a:rPr lang="en-US" smtClean="0"/>
              <a:t>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A91E-2C1B-AA40-BFE2-6B5C646C8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02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6E0-0F1E-7C49-A073-C6100ED2B59F}" type="datetimeFigureOut">
              <a:rPr lang="en-US" smtClean="0"/>
              <a:t>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A91E-2C1B-AA40-BFE2-6B5C646C8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4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6E0-0F1E-7C49-A073-C6100ED2B59F}" type="datetimeFigureOut">
              <a:rPr lang="en-US" smtClean="0"/>
              <a:t>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A91E-2C1B-AA40-BFE2-6B5C646C8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19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6E0-0F1E-7C49-A073-C6100ED2B59F}" type="datetimeFigureOut">
              <a:rPr lang="en-US" smtClean="0"/>
              <a:t>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A91E-2C1B-AA40-BFE2-6B5C646C8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3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6E0-0F1E-7C49-A073-C6100ED2B59F}" type="datetimeFigureOut">
              <a:rPr lang="en-US" smtClean="0"/>
              <a:t>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A91E-2C1B-AA40-BFE2-6B5C646C8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86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6E0-0F1E-7C49-A073-C6100ED2B59F}" type="datetimeFigureOut">
              <a:rPr lang="en-US" smtClean="0"/>
              <a:t>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A91E-2C1B-AA40-BFE2-6B5C646C8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7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96E0-0F1E-7C49-A073-C6100ED2B59F}" type="datetimeFigureOut">
              <a:rPr lang="en-US" smtClean="0"/>
              <a:t>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3A91E-2C1B-AA40-BFE2-6B5C646C8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5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596E0-0F1E-7C49-A073-C6100ED2B59F}" type="datetimeFigureOut">
              <a:rPr lang="en-US" smtClean="0"/>
              <a:t>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3A91E-2C1B-AA40-BFE2-6B5C646C8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5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370AA-8290-A124-320A-E250BFDCF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ED534-4003-A7DC-45C2-D6BAC0332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46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01B46E-4B3B-54C0-C7C8-654E59527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571"/>
          <a:stretch/>
        </p:blipFill>
        <p:spPr>
          <a:xfrm>
            <a:off x="685800" y="2496550"/>
            <a:ext cx="7772400" cy="186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2DEA71-1F25-6BCE-DCFB-599DF73CD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551536"/>
            <a:ext cx="77724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60F09-56A6-B317-334C-71EE04113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31" y="1575104"/>
            <a:ext cx="8680537" cy="4950955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A Sacrifice for Sins</a:t>
            </a:r>
          </a:p>
          <a:p>
            <a:r>
              <a:rPr lang="en-US" sz="3200" dirty="0">
                <a:solidFill>
                  <a:schemeClr val="bg1"/>
                </a:solidFill>
              </a:rPr>
              <a:t>After providing the ram, God reaffirmed His promise to Abraham – </a:t>
            </a:r>
            <a:r>
              <a:rPr lang="en-US" sz="3200" dirty="0">
                <a:solidFill>
                  <a:srgbClr val="FFC000"/>
                </a:solidFill>
              </a:rPr>
              <a:t>Genesis 22:15-18</a:t>
            </a:r>
          </a:p>
          <a:p>
            <a:r>
              <a:rPr lang="en-US" sz="3200" dirty="0">
                <a:solidFill>
                  <a:schemeClr val="bg1"/>
                </a:solidFill>
              </a:rPr>
              <a:t>Sinful men conspired against God, but He used them to carry out His purpose – </a:t>
            </a:r>
            <a:r>
              <a:rPr lang="en-US" sz="3200" dirty="0">
                <a:solidFill>
                  <a:srgbClr val="FFC000"/>
                </a:solidFill>
              </a:rPr>
              <a:t>John 11:49-52; Acts 2:22-24; 4:24-28</a:t>
            </a:r>
          </a:p>
          <a:p>
            <a:r>
              <a:rPr lang="en-US" sz="3200" dirty="0">
                <a:solidFill>
                  <a:schemeClr val="bg1"/>
                </a:solidFill>
              </a:rPr>
              <a:t>God has provided, but we must act by faith –                    </a:t>
            </a:r>
            <a:r>
              <a:rPr lang="en-US" sz="3200" dirty="0">
                <a:solidFill>
                  <a:srgbClr val="FFC000"/>
                </a:solidFill>
              </a:rPr>
              <a:t>Acts 3:17-19, 25-27; 13:38-41, 44-46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539F1-3FA4-BE9E-4BA2-8571D66DE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571"/>
          <a:stretch/>
        </p:blipFill>
        <p:spPr>
          <a:xfrm>
            <a:off x="685800" y="-174211"/>
            <a:ext cx="7772400" cy="18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40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60F09-56A6-B317-334C-71EE04113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31" y="1575104"/>
            <a:ext cx="8680537" cy="49509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An Opportunity for Honest Hearts to Hear the Truth</a:t>
            </a:r>
          </a:p>
          <a:p>
            <a:r>
              <a:rPr lang="en-US" sz="3200" dirty="0">
                <a:solidFill>
                  <a:schemeClr val="bg1"/>
                </a:solidFill>
              </a:rPr>
              <a:t>Gospel saves but must be heard – </a:t>
            </a:r>
            <a:r>
              <a:rPr lang="en-US" sz="3200" dirty="0">
                <a:solidFill>
                  <a:srgbClr val="FFC000"/>
                </a:solidFill>
              </a:rPr>
              <a:t>Romans 1:16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 Lord will provide: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Seek and find – </a:t>
            </a:r>
            <a:r>
              <a:rPr lang="en-US" sz="3200" dirty="0">
                <a:solidFill>
                  <a:srgbClr val="FFC000"/>
                </a:solidFill>
              </a:rPr>
              <a:t>Matthew 7:7-8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Cornelius – </a:t>
            </a:r>
            <a:r>
              <a:rPr lang="en-US" sz="3200" dirty="0">
                <a:solidFill>
                  <a:srgbClr val="FFC000"/>
                </a:solidFill>
              </a:rPr>
              <a:t>Acts 10:1-6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God will send someone – </a:t>
            </a:r>
            <a:r>
              <a:rPr lang="en-US" sz="3200" dirty="0">
                <a:solidFill>
                  <a:srgbClr val="FFC000"/>
                </a:solidFill>
              </a:rPr>
              <a:t>Romans 10:14-15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There are opportunities all around –  </a:t>
            </a:r>
            <a:r>
              <a:rPr lang="en-US" sz="3200" dirty="0">
                <a:solidFill>
                  <a:srgbClr val="FFC000"/>
                </a:solidFill>
              </a:rPr>
              <a:t>Colossians 4:2-4</a:t>
            </a:r>
            <a:r>
              <a:rPr lang="en-US" sz="3200" dirty="0">
                <a:solidFill>
                  <a:schemeClr val="bg1"/>
                </a:solidFill>
              </a:rPr>
              <a:t> – NOTE: you may be the answer to someone’s prayers.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539F1-3FA4-BE9E-4BA2-8571D66DE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571"/>
          <a:stretch/>
        </p:blipFill>
        <p:spPr>
          <a:xfrm>
            <a:off x="685800" y="-174211"/>
            <a:ext cx="7772400" cy="18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2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60F09-56A6-B317-334C-71EE04113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31" y="1575104"/>
            <a:ext cx="8680537" cy="4950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Understanding of the Word</a:t>
            </a:r>
          </a:p>
          <a:p>
            <a:r>
              <a:rPr lang="en-US" sz="3200" dirty="0">
                <a:solidFill>
                  <a:schemeClr val="bg1"/>
                </a:solidFill>
              </a:rPr>
              <a:t>Some say it’s too difficult, or can’t understand alike – </a:t>
            </a:r>
            <a:r>
              <a:rPr lang="en-US" sz="3200" dirty="0">
                <a:solidFill>
                  <a:srgbClr val="FFC000"/>
                </a:solidFill>
              </a:rPr>
              <a:t>Ephesians 3:3-4; 5:17; 1 Corinthians 1:10</a:t>
            </a:r>
          </a:p>
          <a:p>
            <a:r>
              <a:rPr lang="en-US" sz="3200" dirty="0">
                <a:solidFill>
                  <a:schemeClr val="bg1"/>
                </a:solidFill>
              </a:rPr>
              <a:t>Some want to understand, but get discouraged – </a:t>
            </a:r>
            <a:r>
              <a:rPr lang="en-US" sz="3200" dirty="0">
                <a:solidFill>
                  <a:srgbClr val="FFC000"/>
                </a:solidFill>
              </a:rPr>
              <a:t>2 Peter 3:16; Hebrews 5:14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539F1-3FA4-BE9E-4BA2-8571D66DE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571"/>
          <a:stretch/>
        </p:blipFill>
        <p:spPr>
          <a:xfrm>
            <a:off x="685800" y="-174211"/>
            <a:ext cx="7772400" cy="18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60F09-56A6-B317-334C-71EE04113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31" y="1575104"/>
            <a:ext cx="8680537" cy="49509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Understanding of the Word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 Lord will provide: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Started to understand – </a:t>
            </a:r>
            <a:r>
              <a:rPr lang="en-US" sz="3200" dirty="0">
                <a:solidFill>
                  <a:srgbClr val="FFC000"/>
                </a:solidFill>
              </a:rPr>
              <a:t>Mark 12:32-34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Ethiopian Eunuch – </a:t>
            </a:r>
            <a:r>
              <a:rPr lang="en-US" sz="3200" dirty="0">
                <a:solidFill>
                  <a:srgbClr val="FFC000"/>
                </a:solidFill>
              </a:rPr>
              <a:t>Acts 8:26-35</a:t>
            </a:r>
          </a:p>
          <a:p>
            <a:pPr lvl="2"/>
            <a:r>
              <a:rPr lang="en-US" sz="3200" dirty="0">
                <a:solidFill>
                  <a:schemeClr val="bg1"/>
                </a:solidFill>
              </a:rPr>
              <a:t>Taught religion – </a:t>
            </a:r>
            <a:r>
              <a:rPr lang="en-US" sz="3200" dirty="0">
                <a:solidFill>
                  <a:srgbClr val="FFC000"/>
                </a:solidFill>
              </a:rPr>
              <a:t>Matthew 28:20;    Ephesians 4:11-12, 16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Bereans – </a:t>
            </a:r>
            <a:r>
              <a:rPr lang="en-US" sz="3200" dirty="0">
                <a:solidFill>
                  <a:srgbClr val="FFC000"/>
                </a:solidFill>
              </a:rPr>
              <a:t>Acts 17:10-12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God wants us to know – </a:t>
            </a:r>
            <a:r>
              <a:rPr lang="en-US" sz="3200" dirty="0">
                <a:solidFill>
                  <a:srgbClr val="FFC000"/>
                </a:solidFill>
              </a:rPr>
              <a:t>1 Timothy 2:3-4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God will provide, we must seek –                </a:t>
            </a:r>
            <a:r>
              <a:rPr lang="en-US" sz="3200" dirty="0">
                <a:solidFill>
                  <a:srgbClr val="FFC000"/>
                </a:solidFill>
              </a:rPr>
              <a:t>Psalm 119:17-24; 2 Peter 3:17-18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539F1-3FA4-BE9E-4BA2-8571D66DE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571"/>
          <a:stretch/>
        </p:blipFill>
        <p:spPr>
          <a:xfrm>
            <a:off x="685800" y="-174211"/>
            <a:ext cx="7772400" cy="18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65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60F09-56A6-B317-334C-71EE04113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31" y="1575104"/>
            <a:ext cx="8680537" cy="4950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A Way of Escape in Temptation</a:t>
            </a:r>
          </a:p>
          <a:p>
            <a:r>
              <a:rPr lang="en-US" sz="3200" dirty="0">
                <a:solidFill>
                  <a:srgbClr val="FFC000"/>
                </a:solidFill>
              </a:rPr>
              <a:t>1 Corinthians 10:13 </a:t>
            </a:r>
            <a:r>
              <a:rPr lang="en-US" sz="3200" dirty="0">
                <a:solidFill>
                  <a:schemeClr val="bg1"/>
                </a:solidFill>
              </a:rPr>
              <a:t>– do we believe this?</a:t>
            </a:r>
          </a:p>
          <a:p>
            <a:r>
              <a:rPr lang="en-US" sz="3200" dirty="0">
                <a:solidFill>
                  <a:schemeClr val="bg1"/>
                </a:solidFill>
              </a:rPr>
              <a:t>We shall rule over it – </a:t>
            </a:r>
            <a:r>
              <a:rPr lang="en-US" sz="3200" dirty="0">
                <a:solidFill>
                  <a:srgbClr val="FFC000"/>
                </a:solidFill>
              </a:rPr>
              <a:t>Genesis 4:6-7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 Lord will provide (</a:t>
            </a:r>
            <a:r>
              <a:rPr lang="en-US" sz="3200" dirty="0">
                <a:solidFill>
                  <a:srgbClr val="FFC000"/>
                </a:solidFill>
              </a:rPr>
              <a:t>2 Peter 2:9</a:t>
            </a:r>
            <a:r>
              <a:rPr lang="en-US" sz="3200" dirty="0">
                <a:solidFill>
                  <a:schemeClr val="bg1"/>
                </a:solidFill>
              </a:rPr>
              <a:t>):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Petition Him – </a:t>
            </a:r>
            <a:r>
              <a:rPr lang="en-US" sz="3200" dirty="0">
                <a:solidFill>
                  <a:srgbClr val="FFC000"/>
                </a:solidFill>
              </a:rPr>
              <a:t>Matthew 26:40-41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Resist, and keep resisting – </a:t>
            </a:r>
            <a:r>
              <a:rPr lang="en-US" sz="3200" dirty="0">
                <a:solidFill>
                  <a:srgbClr val="FFC000"/>
                </a:solidFill>
              </a:rPr>
              <a:t>James 4:7;               1 Peter 5:8-9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God provides armor – </a:t>
            </a:r>
            <a:r>
              <a:rPr lang="en-US" sz="3200" dirty="0">
                <a:solidFill>
                  <a:srgbClr val="FFC000"/>
                </a:solidFill>
              </a:rPr>
              <a:t>Ephesians 6:10-18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539F1-3FA4-BE9E-4BA2-8571D66DE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571"/>
          <a:stretch/>
        </p:blipFill>
        <p:spPr>
          <a:xfrm>
            <a:off x="685800" y="-174211"/>
            <a:ext cx="7772400" cy="18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3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01B46E-4B3B-54C0-C7C8-654E59527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571"/>
          <a:stretch/>
        </p:blipFill>
        <p:spPr>
          <a:xfrm>
            <a:off x="685800" y="2496550"/>
            <a:ext cx="7772400" cy="186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2DEA71-1F25-6BCE-DCFB-599DF73CD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551536"/>
            <a:ext cx="77724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72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61</TotalTime>
  <Words>270</Words>
  <Application>Microsoft Macintosh PowerPoint</Application>
  <PresentationFormat>On-screen Show (4:3)</PresentationFormat>
  <Paragraphs>29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3</cp:revision>
  <dcterms:created xsi:type="dcterms:W3CDTF">2023-02-10T22:36:33Z</dcterms:created>
  <dcterms:modified xsi:type="dcterms:W3CDTF">2023-02-11T18:08:01Z</dcterms:modified>
</cp:coreProperties>
</file>