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BDA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4615"/>
  </p:normalViewPr>
  <p:slideViewPr>
    <p:cSldViewPr snapToGrid="0">
      <p:cViewPr varScale="1">
        <p:scale>
          <a:sx n="102" d="100"/>
          <a:sy n="102" d="100"/>
        </p:scale>
        <p:origin x="1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1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2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6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2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9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0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7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0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6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1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9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CC7A1-26D0-904C-8BA2-6EC8BB0D8CC2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57686-5195-AE47-8EFB-D0F7CB06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D5179-9CAE-51D7-099D-BBEC0B192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A80DE-453D-D629-F681-25D5DC54A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99AA3713-7AB1-B3DC-24F3-56E08AA17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F6E9C1-F44A-446E-2910-03D7A9954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46" y="739080"/>
            <a:ext cx="10064112" cy="450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2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DC07D815-CE51-86B3-FE83-33489D2DEA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33" r="30522"/>
          <a:stretch/>
        </p:blipFill>
        <p:spPr>
          <a:xfrm>
            <a:off x="-1" y="0"/>
            <a:ext cx="529851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3C0F29-B8CF-C7BE-A8E1-BA76DC499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6169" y="1240872"/>
            <a:ext cx="5367481" cy="240495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5E065-84E2-3340-CF01-46F47C0B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114" y="1825624"/>
            <a:ext cx="4672209" cy="4667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A Vain Perspective</a:t>
            </a:r>
            <a:r>
              <a:rPr lang="en-US" sz="3600" dirty="0">
                <a:solidFill>
                  <a:schemeClr val="bg1"/>
                </a:solidFill>
              </a:rPr>
              <a:t>          </a:t>
            </a:r>
            <a:r>
              <a:rPr lang="en-US" sz="3600" dirty="0">
                <a:solidFill>
                  <a:srgbClr val="FFC000"/>
                </a:solidFill>
              </a:rPr>
              <a:t>(v. 15)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A Vain Emphasis</a:t>
            </a:r>
            <a:r>
              <a:rPr lang="en-US" sz="3600" dirty="0">
                <a:solidFill>
                  <a:schemeClr val="bg1"/>
                </a:solidFill>
              </a:rPr>
              <a:t>         </a:t>
            </a:r>
            <a:r>
              <a:rPr lang="en-US" sz="3600" dirty="0">
                <a:solidFill>
                  <a:srgbClr val="FFC000"/>
                </a:solidFill>
              </a:rPr>
              <a:t>(vv. 16-18)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A Vain Assurance</a:t>
            </a:r>
            <a:r>
              <a:rPr lang="en-US" sz="3600" dirty="0">
                <a:solidFill>
                  <a:schemeClr val="bg1"/>
                </a:solidFill>
              </a:rPr>
              <a:t>         </a:t>
            </a:r>
            <a:r>
              <a:rPr lang="en-US" sz="3600" dirty="0">
                <a:solidFill>
                  <a:srgbClr val="FFC000"/>
                </a:solidFill>
              </a:rPr>
              <a:t>(v. 19)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A Vain Recognition</a:t>
            </a:r>
            <a:r>
              <a:rPr lang="en-US" sz="3600" dirty="0">
                <a:solidFill>
                  <a:schemeClr val="bg1"/>
                </a:solidFill>
              </a:rPr>
              <a:t>         </a:t>
            </a:r>
            <a:r>
              <a:rPr lang="en-US" sz="3600" dirty="0">
                <a:solidFill>
                  <a:srgbClr val="FFC000"/>
                </a:solidFill>
              </a:rPr>
              <a:t>(v. 20)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56DC43-4054-BA49-F3AC-AA04E5BC3A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167" y="370640"/>
            <a:ext cx="51181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0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DC07D815-CE51-86B3-FE83-33489D2DEA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33" r="30522"/>
          <a:stretch/>
        </p:blipFill>
        <p:spPr>
          <a:xfrm>
            <a:off x="-1" y="0"/>
            <a:ext cx="529851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3C0F29-B8CF-C7BE-A8E1-BA76DC499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6169" y="1240872"/>
            <a:ext cx="5367481" cy="240495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5E065-84E2-3340-CF01-46F47C0B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114" y="1825624"/>
            <a:ext cx="4672209" cy="4667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Forgiveness</a:t>
            </a:r>
            <a:r>
              <a:rPr lang="en-US" sz="3600" dirty="0">
                <a:solidFill>
                  <a:schemeClr val="bg1"/>
                </a:solidFill>
              </a:rPr>
              <a:t>             </a:t>
            </a:r>
            <a:r>
              <a:rPr lang="en-US" sz="3600" dirty="0">
                <a:solidFill>
                  <a:srgbClr val="FFC000"/>
                </a:solidFill>
              </a:rPr>
              <a:t>(Rom. 4:5-8; Psalm 32)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Fellowship</a:t>
            </a:r>
            <a:r>
              <a:rPr lang="en-US" sz="3600" dirty="0">
                <a:solidFill>
                  <a:schemeClr val="bg1"/>
                </a:solidFill>
              </a:rPr>
              <a:t>                     </a:t>
            </a:r>
            <a:r>
              <a:rPr lang="en-US" sz="3600" dirty="0">
                <a:solidFill>
                  <a:srgbClr val="FFC000"/>
                </a:solidFill>
              </a:rPr>
              <a:t>(1 John 1:1-4; Phil. 3:10)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Transformation</a:t>
            </a:r>
            <a:r>
              <a:rPr lang="en-US" sz="3600" dirty="0">
                <a:solidFill>
                  <a:schemeClr val="bg1"/>
                </a:solidFill>
              </a:rPr>
              <a:t>       </a:t>
            </a:r>
            <a:r>
              <a:rPr lang="en-US" sz="3600" dirty="0">
                <a:solidFill>
                  <a:srgbClr val="FFC000"/>
                </a:solidFill>
              </a:rPr>
              <a:t>(Eph. 4:13; John 6)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Hope</a:t>
            </a:r>
            <a:r>
              <a:rPr lang="en-US" sz="3600" dirty="0">
                <a:solidFill>
                  <a:schemeClr val="bg1"/>
                </a:solidFill>
              </a:rPr>
              <a:t>                   </a:t>
            </a:r>
            <a:r>
              <a:rPr lang="en-US" sz="3600" dirty="0">
                <a:solidFill>
                  <a:srgbClr val="FFC000"/>
                </a:solidFill>
              </a:rPr>
              <a:t>(Romans 8:28-30)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AFA68C-CF2C-E865-D2C6-788D6DCE19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6667" y="201537"/>
            <a:ext cx="49911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dark&#10;&#10;Description automatically generated">
            <a:extLst>
              <a:ext uri="{FF2B5EF4-FFF2-40B4-BE49-F238E27FC236}">
                <a16:creationId xmlns:a16="http://schemas.microsoft.com/office/drawing/2014/main" id="{99AA3713-7AB1-B3DC-24F3-56E08AA17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F6E9C1-F44A-446E-2910-03D7A9954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46" y="739080"/>
            <a:ext cx="10064112" cy="450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358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</TotalTime>
  <Words>65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</dc:title>
  <dc:creator>Jeremiah Cox</dc:creator>
  <cp:lastModifiedBy>Jeremiah Cox</cp:lastModifiedBy>
  <cp:revision>6</cp:revision>
  <dcterms:created xsi:type="dcterms:W3CDTF">2023-03-14T16:48:37Z</dcterms:created>
  <dcterms:modified xsi:type="dcterms:W3CDTF">2023-04-01T14:54:18Z</dcterms:modified>
</cp:coreProperties>
</file>