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15"/>
    <p:restoredTop sz="94719"/>
  </p:normalViewPr>
  <p:slideViewPr>
    <p:cSldViewPr snapToGrid="0">
      <p:cViewPr varScale="1">
        <p:scale>
          <a:sx n="93" d="100"/>
          <a:sy n="93" d="100"/>
        </p:scale>
        <p:origin x="248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DC605-6F08-77F1-97D6-8B0E9DA6A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3BB779-C3DF-6C92-CC24-03901BC65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2227F-63A6-06F6-F816-4B489445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12C9F-03AA-B474-C52A-23300CBB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4B3C2-EC0B-F0B5-7CF8-0C727AEC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5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E5B01-D34C-A933-62F6-B82D76728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6FCDC-6AB5-28F4-CCCD-F67F3CC1C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12EF9-3A39-9482-62C7-17C2502E5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F857E-2AA0-8A9E-DFB1-65E6E600E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0CF85-EC0F-D19A-97C4-D62627BF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4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565A4-4592-6B32-FF29-AFACF42C86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20913-6364-C899-50A3-4A92F3ACC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3EFCD-21E4-0632-BF47-B1D4F3196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1C429-971E-956C-DB37-A8B42FF8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FB846-F42B-5931-AEBC-11D0F751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1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ECB75-8D08-7E36-9789-EF94FEDA1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2AEE0-E2E9-E0DD-9698-05B2C9AE8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5690F-3D7F-62D7-B9A7-2E24DEEE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7FE61-B64A-8FC4-862F-2484EE86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6A61A-713B-4FB6-8795-A5A5C46A3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3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18B7-DA8B-B80B-CF6F-B88DAF46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629D8-41F8-EEE6-E82C-EF3FA25AB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608EF-E1DA-FF89-0237-53943D73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733E7-4A4B-5953-7809-10BBC05C4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A350C-26A8-F376-6B67-BD07CC87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9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97D65-244D-E891-05C9-4957DD5B1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CF92E-34C8-614A-B90B-DD92D63FF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34DA7-F3C5-DE17-6A72-8ECA637F8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33644-3E20-C6A4-200C-5C4AC3875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A15D5-8EE6-19FE-DAB9-1D12C41A7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3ABE5-A5F0-7553-B2D1-0D99E0544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1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D7AEE-852C-ECA3-A682-AE9CBDAB9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AFF63-2C02-5B8D-DFF2-9E1645542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3894E-FEC8-692B-77F8-27FE0DCF0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AC2DA7-66A9-E6BA-85AE-4E8A1A8512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9F75DA-D455-30F8-76C1-F134101AC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237E42-4DEA-15CE-E475-63328D9BA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20B6DA-3015-23CE-2599-EAF42133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7DF62-0D16-B3DA-F27A-4D83E483B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2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DC0EB-9BB0-DE7D-DB7A-CE4F56CFE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45883-1E24-D6D9-F00C-C76009057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B718F-227F-82A0-F5D1-98EC0482E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36CB0-0DA9-A794-A7CB-C6654632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9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B18BE4-32AC-BD0E-97EF-0CC506B2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BE6DED-AAA0-53CD-7519-A40212BB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4CAB7-B8C5-C714-C20D-17D56783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2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B5F8-8DA2-C9A6-FDE0-9F2D193E3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B947F-A0B5-C867-D4E2-93CC5F66C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66D55-9C1E-06F1-FDCE-66E175CF5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7CF28-048F-B838-99BC-14517D423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7F855-3916-9348-E7C5-D8A3CA0BC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3B993-8EE3-A1E6-12B5-7B2ECFEC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6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0287B-4F37-4C02-C81A-AB1DA8892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972C0B-191F-9EA4-4576-9CCED988E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17ACE-3812-B2F3-7AF1-DE0760472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C45AC-E32A-4BDF-6B65-6A66C955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8A3B8-C62D-7765-DD03-C218E4E7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7952E-08EB-3017-E9BF-F35ED4FB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0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6F7A02-B1F8-CA5D-6C78-D7A8D30CA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7B903-B6F4-C6A8-7B17-DF0F4AB2F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7F85A-7311-DF8D-34A2-0EFADB833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2CF85-0733-B342-999A-36912DDB2CFF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A8002-1165-F6AD-7175-37E012E87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D3853-938A-A658-C90F-D017E4862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2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6A76-699E-1A34-C49E-3D3AA4B4F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371" y="0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effectLst>
                  <a:outerShdw blurRad="50800" dist="38100" dir="5400000" sx="101000" sy="101000" algn="t" rotWithShape="0">
                    <a:prstClr val="black"/>
                  </a:outerShdw>
                </a:effectLst>
              </a:rPr>
              <a:t>Lesson 2: Announcements of the Births of John and Jesus</a:t>
            </a:r>
            <a:br>
              <a:rPr lang="en-US" b="1" dirty="0">
                <a:solidFill>
                  <a:schemeClr val="bg1"/>
                </a:solidFill>
                <a:effectLst>
                  <a:outerShdw blurRad="50800" dist="38100" dir="5400000" sx="101000" sy="101000" algn="t" rotWithShape="0">
                    <a:prstClr val="black"/>
                  </a:outerShdw>
                </a:effectLst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5400000" sx="101000" sy="101000" algn="t" rotWithShape="0">
                    <a:prstClr val="black"/>
                  </a:outerShdw>
                </a:effectLst>
              </a:rPr>
              <a:t>Luke 1</a:t>
            </a:r>
            <a:endParaRPr lang="en-US" b="1" dirty="0">
              <a:solidFill>
                <a:schemeClr val="bg1"/>
              </a:solidFill>
              <a:effectLst>
                <a:outerShdw blurRad="50800" dist="38100" dir="5400000" sx="101000" sy="101000" algn="t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91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2: Announcements of the Births                      of John and Jesus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Parallels Between John and Jesus</a:t>
            </a:r>
          </a:p>
          <a:p>
            <a:pPr marL="0" indent="0" algn="ctr">
              <a:buNone/>
            </a:pPr>
            <a:r>
              <a:rPr lang="en-US" sz="1800" i="1" dirty="0"/>
              <a:t>(IVP Dictionary of Jesus and the Gospels – The Gospel of Luke)</a:t>
            </a:r>
          </a:p>
        </p:txBody>
      </p:sp>
      <p:pic>
        <p:nvPicPr>
          <p:cNvPr id="1025" name="Picture 3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E9AB0BAD-258D-6DBA-5620-D987DCF72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399" y="2852464"/>
            <a:ext cx="7123202" cy="372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45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2: Announcements of the Births                      of John and Jesus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Promise, Fulfillment and Praise</a:t>
            </a:r>
          </a:p>
          <a:p>
            <a:pPr marL="0" indent="0" algn="ctr">
              <a:buNone/>
            </a:pPr>
            <a:r>
              <a:rPr lang="en-US" sz="1800" i="1" dirty="0"/>
              <a:t>(IVP Dictionary of Jesus and the Gospels – The Gospel of Luke)</a:t>
            </a:r>
          </a:p>
        </p:txBody>
      </p:sp>
      <p:pic>
        <p:nvPicPr>
          <p:cNvPr id="3" name="Picture 2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94045058-23F3-FADE-E754-801C83136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27" y="2810443"/>
            <a:ext cx="7773141" cy="384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11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2: Announcements of the Births                      of John and Jesus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Announcement of the Birth of John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FFC000"/>
                </a:solidFill>
              </a:rPr>
              <a:t>1:5-25</a:t>
            </a:r>
            <a:r>
              <a:rPr lang="en-US" sz="3600" dirty="0"/>
              <a:t>)</a:t>
            </a:r>
          </a:p>
          <a:p>
            <a:r>
              <a:rPr lang="en-US" sz="3200" dirty="0"/>
              <a:t>Character and circumstance of Zacharias and Elizabeth (</a:t>
            </a:r>
            <a:r>
              <a:rPr lang="en-US" sz="3200" dirty="0">
                <a:solidFill>
                  <a:srgbClr val="FFC000"/>
                </a:solidFill>
              </a:rPr>
              <a:t>vv. 5-7</a:t>
            </a:r>
            <a:r>
              <a:rPr lang="en-US" sz="3200" dirty="0"/>
              <a:t>).</a:t>
            </a:r>
          </a:p>
          <a:p>
            <a:r>
              <a:rPr lang="en-US" sz="3200" dirty="0"/>
              <a:t>Zacharias’ priestly service, and appearance of Gabriel with the promise of John’s birth (</a:t>
            </a:r>
            <a:r>
              <a:rPr lang="en-US" sz="3200" dirty="0">
                <a:solidFill>
                  <a:srgbClr val="FFC000"/>
                </a:solidFill>
              </a:rPr>
              <a:t>vv. 8-17</a:t>
            </a:r>
            <a:r>
              <a:rPr lang="en-US" sz="3200" dirty="0"/>
              <a:t>).</a:t>
            </a:r>
          </a:p>
          <a:p>
            <a:r>
              <a:rPr lang="en-US" sz="3200" dirty="0"/>
              <a:t>Zacharias’ reaction, Gabriel’s response, the people’s reaction, and Elizabeth’s response (</a:t>
            </a:r>
            <a:r>
              <a:rPr lang="en-US" sz="3200" dirty="0">
                <a:solidFill>
                  <a:srgbClr val="FFC000"/>
                </a:solidFill>
              </a:rPr>
              <a:t>vv. 18-25</a:t>
            </a:r>
            <a:r>
              <a:rPr lang="en-US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3357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2: Announcements of the Births                      of John and Jesus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Announcement of the Birth of Jesus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FFC000"/>
                </a:solidFill>
              </a:rPr>
              <a:t>1:26-38</a:t>
            </a:r>
            <a:r>
              <a:rPr lang="en-US" sz="3600" dirty="0"/>
              <a:t>)</a:t>
            </a:r>
          </a:p>
          <a:p>
            <a:r>
              <a:rPr lang="en-US" sz="3200" dirty="0"/>
              <a:t>Mary introduced, and Gabriel appears to her (</a:t>
            </a:r>
            <a:r>
              <a:rPr lang="en-US" sz="3200" dirty="0">
                <a:solidFill>
                  <a:srgbClr val="FFC000"/>
                </a:solidFill>
              </a:rPr>
              <a:t>vv. 26-28</a:t>
            </a:r>
            <a:r>
              <a:rPr lang="en-US" sz="3200" dirty="0"/>
              <a:t>).</a:t>
            </a:r>
          </a:p>
          <a:p>
            <a:r>
              <a:rPr lang="en-US" sz="3200" dirty="0"/>
              <a:t>Gabriel explains his greeting, and reveals the promise of Jesus, and His position (</a:t>
            </a:r>
            <a:r>
              <a:rPr lang="en-US" sz="3200" dirty="0">
                <a:solidFill>
                  <a:srgbClr val="FFC000"/>
                </a:solidFill>
              </a:rPr>
              <a:t>vv. 29-33</a:t>
            </a:r>
            <a:r>
              <a:rPr lang="en-US" sz="3200" dirty="0"/>
              <a:t>).</a:t>
            </a:r>
          </a:p>
          <a:p>
            <a:r>
              <a:rPr lang="en-US" sz="3200" dirty="0"/>
              <a:t>Mary’s perplexity, Gabriel’s explanation and sign of Elizabeth’s pregnancy, and Mary’s response (</a:t>
            </a:r>
            <a:r>
              <a:rPr lang="en-US" sz="3200" dirty="0">
                <a:solidFill>
                  <a:srgbClr val="FFC000"/>
                </a:solidFill>
              </a:rPr>
              <a:t>vv. 34-38</a:t>
            </a:r>
            <a:r>
              <a:rPr lang="en-US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7316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5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charRg st="45" end="1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charRg st="45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charRg st="45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02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charRg st="102" end="1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charRg st="102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charRg st="102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97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charRg st="197" end="3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charRg st="197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charRg st="197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2: Announcements of the Births                      of John and Jesus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b="1" dirty="0"/>
              <a:t>Mary Visits Elizabeth </a:t>
            </a:r>
            <a:r>
              <a:rPr lang="en-US" sz="3900" dirty="0"/>
              <a:t>(</a:t>
            </a:r>
            <a:r>
              <a:rPr lang="en-US" sz="3900" dirty="0">
                <a:solidFill>
                  <a:srgbClr val="FFC000"/>
                </a:solidFill>
              </a:rPr>
              <a:t>1:39-56</a:t>
            </a:r>
            <a:r>
              <a:rPr lang="en-US" sz="3900" dirty="0"/>
              <a:t>)</a:t>
            </a:r>
          </a:p>
          <a:p>
            <a:r>
              <a:rPr lang="en-US" sz="3500" dirty="0"/>
              <a:t>Mary visits Elizabeth, and the Holy Spirit causes Elizabeth to speak concerning Mary and her child (</a:t>
            </a:r>
            <a:r>
              <a:rPr lang="en-US" sz="3500" dirty="0">
                <a:solidFill>
                  <a:srgbClr val="FFC000"/>
                </a:solidFill>
              </a:rPr>
              <a:t>vv. 39-45</a:t>
            </a:r>
            <a:r>
              <a:rPr lang="en-US" sz="3500" dirty="0"/>
              <a:t>).</a:t>
            </a:r>
          </a:p>
          <a:p>
            <a:r>
              <a:rPr lang="en-US" sz="3500" dirty="0"/>
              <a:t>Mary’s song (</a:t>
            </a:r>
            <a:r>
              <a:rPr lang="en-US" sz="3500" dirty="0">
                <a:solidFill>
                  <a:srgbClr val="FFC000"/>
                </a:solidFill>
              </a:rPr>
              <a:t>vv. 46-55</a:t>
            </a:r>
            <a:r>
              <a:rPr lang="en-US" sz="3500" dirty="0"/>
              <a:t>) – called the “The Magnificat” (Latin for “magnifies” – </a:t>
            </a:r>
            <a:r>
              <a:rPr lang="en-US" sz="3500" dirty="0">
                <a:solidFill>
                  <a:srgbClr val="FFC000"/>
                </a:solidFill>
              </a:rPr>
              <a:t>v. 46</a:t>
            </a:r>
            <a:r>
              <a:rPr lang="en-US" sz="3500" dirty="0"/>
              <a:t>)</a:t>
            </a:r>
          </a:p>
          <a:p>
            <a:pPr lvl="1"/>
            <a:r>
              <a:rPr lang="en-US" sz="3000" dirty="0"/>
              <a:t>(</a:t>
            </a:r>
            <a:r>
              <a:rPr lang="en-US" sz="3000" dirty="0">
                <a:solidFill>
                  <a:srgbClr val="FFC000"/>
                </a:solidFill>
              </a:rPr>
              <a:t>vv. 46-48</a:t>
            </a:r>
            <a:r>
              <a:rPr lang="en-US" sz="3000" dirty="0"/>
              <a:t>) – Mary magnifies God for what He has done for her.</a:t>
            </a:r>
          </a:p>
          <a:p>
            <a:pPr lvl="1"/>
            <a:r>
              <a:rPr lang="en-US" sz="3000" dirty="0"/>
              <a:t>(</a:t>
            </a:r>
            <a:r>
              <a:rPr lang="en-US" sz="3000" dirty="0">
                <a:solidFill>
                  <a:srgbClr val="FFC000"/>
                </a:solidFill>
              </a:rPr>
              <a:t>vv. 49-50</a:t>
            </a:r>
            <a:r>
              <a:rPr lang="en-US" sz="3000" dirty="0"/>
              <a:t>) – Mary’s thoughts extend beyond herself to God’s mercy touching all who fear Him.</a:t>
            </a:r>
          </a:p>
          <a:p>
            <a:pPr lvl="1"/>
            <a:r>
              <a:rPr lang="en-US" sz="3000" dirty="0"/>
              <a:t>(</a:t>
            </a:r>
            <a:r>
              <a:rPr lang="en-US" sz="3000" dirty="0">
                <a:solidFill>
                  <a:srgbClr val="FFC000"/>
                </a:solidFill>
              </a:rPr>
              <a:t>vv. 51-53</a:t>
            </a:r>
            <a:r>
              <a:rPr lang="en-US" sz="3000" dirty="0"/>
              <a:t>) – God’s power showing mercy is contrasted with His power showing severity toward those who do not fear Him.</a:t>
            </a:r>
          </a:p>
          <a:p>
            <a:pPr lvl="1"/>
            <a:r>
              <a:rPr lang="en-US" sz="3000" dirty="0"/>
              <a:t>(</a:t>
            </a:r>
            <a:r>
              <a:rPr lang="en-US" sz="3000" dirty="0">
                <a:solidFill>
                  <a:srgbClr val="FFC000"/>
                </a:solidFill>
              </a:rPr>
              <a:t>vv. 54-55</a:t>
            </a:r>
            <a:r>
              <a:rPr lang="en-US" sz="3000" dirty="0"/>
              <a:t>) – Mary’s connection that the mercy shown her by God is the fulfillment of His seed promise made to Abraham and the fathers.</a:t>
            </a:r>
          </a:p>
        </p:txBody>
      </p:sp>
    </p:spTree>
    <p:extLst>
      <p:ext uri="{BB962C8B-B14F-4D97-AF65-F5344CB8AC3E}">
        <p14:creationId xmlns:p14="http://schemas.microsoft.com/office/powerpoint/2010/main" val="96003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2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charRg st="32" end="1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charRg st="32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charRg st="32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44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charRg st="144" end="2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charRg st="144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charRg st="144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30" end="2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charRg st="230" end="2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charRg st="230" end="29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charRg st="230" end="29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93" end="3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charRg st="293" end="3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charRg st="293" end="3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charRg st="293" end="3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87" end="5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charRg st="387" end="5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charRg st="387" end="5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charRg st="387" end="5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507" end="6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charRg st="507" end="6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charRg st="507" end="6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charRg st="507" end="6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2: Announcements of the Births                      of John and Jesus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Mary Visits Elizabeth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FFC000"/>
                </a:solidFill>
              </a:rPr>
              <a:t>1:39-56</a:t>
            </a:r>
            <a:r>
              <a:rPr lang="en-US" sz="3600" dirty="0"/>
              <a:t>)</a:t>
            </a:r>
          </a:p>
          <a:p>
            <a:r>
              <a:rPr lang="en-US" sz="3200" dirty="0"/>
              <a:t>Mary visits Elizabeth, and the Holy Spirit causes Elizabeth to speak concerning Mary and her child (</a:t>
            </a:r>
            <a:r>
              <a:rPr lang="en-US" sz="3200" dirty="0">
                <a:solidFill>
                  <a:srgbClr val="FFC000"/>
                </a:solidFill>
              </a:rPr>
              <a:t>vv. 39-45</a:t>
            </a:r>
            <a:r>
              <a:rPr lang="en-US" sz="3200" dirty="0"/>
              <a:t>).</a:t>
            </a:r>
          </a:p>
          <a:p>
            <a:r>
              <a:rPr lang="en-US" sz="3200" dirty="0"/>
              <a:t>Mary’s song (</a:t>
            </a:r>
            <a:r>
              <a:rPr lang="en-US" sz="3200" dirty="0">
                <a:solidFill>
                  <a:srgbClr val="FFC000"/>
                </a:solidFill>
              </a:rPr>
              <a:t>vv. 46-55</a:t>
            </a:r>
            <a:r>
              <a:rPr lang="en-US" sz="3200" dirty="0"/>
              <a:t>) – called the “The Magnificat” (Latin for “magnifies” – </a:t>
            </a:r>
            <a:r>
              <a:rPr lang="en-US" sz="3200" dirty="0">
                <a:solidFill>
                  <a:srgbClr val="FFC000"/>
                </a:solidFill>
              </a:rPr>
              <a:t>v. 46</a:t>
            </a:r>
            <a:r>
              <a:rPr lang="en-US" sz="3200" dirty="0"/>
              <a:t>)</a:t>
            </a:r>
          </a:p>
          <a:p>
            <a:r>
              <a:rPr lang="en-US" sz="3200" dirty="0"/>
              <a:t>Mary stays about three months and returns home (</a:t>
            </a:r>
            <a:r>
              <a:rPr lang="en-US" sz="3200" dirty="0">
                <a:solidFill>
                  <a:srgbClr val="FFC000"/>
                </a:solidFill>
              </a:rPr>
              <a:t>v. 56</a:t>
            </a:r>
            <a:r>
              <a:rPr lang="en-US" sz="3200" dirty="0"/>
              <a:t>).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853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2: Announcements of the Births                      of John and Jesus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The Birth of John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FFC000"/>
                </a:solidFill>
              </a:rPr>
              <a:t>1:57-66</a:t>
            </a:r>
            <a:r>
              <a:rPr lang="en-US" sz="3600" dirty="0"/>
              <a:t>)</a:t>
            </a:r>
          </a:p>
          <a:p>
            <a:r>
              <a:rPr lang="en-US" sz="3200" dirty="0"/>
              <a:t>Elizabeth gives birth, and her neighbors and relatives rejoice with her (</a:t>
            </a:r>
            <a:r>
              <a:rPr lang="en-US" sz="3200" dirty="0">
                <a:solidFill>
                  <a:srgbClr val="FFC000"/>
                </a:solidFill>
              </a:rPr>
              <a:t>vv. 57-58</a:t>
            </a:r>
            <a:r>
              <a:rPr lang="en-US" sz="3200" dirty="0"/>
              <a:t>).</a:t>
            </a:r>
          </a:p>
          <a:p>
            <a:r>
              <a:rPr lang="en-US" sz="3200" dirty="0"/>
              <a:t>Zacharias and Elizabeth take the child to be circumcised, and he is named John, resulting in the discussion of the people (</a:t>
            </a:r>
            <a:r>
              <a:rPr lang="en-US" sz="3200" dirty="0">
                <a:solidFill>
                  <a:srgbClr val="FFC000"/>
                </a:solidFill>
              </a:rPr>
              <a:t>vv. 59-66</a:t>
            </a:r>
            <a:r>
              <a:rPr lang="en-US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75263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8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charRg st="28" end="1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charRg st="28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charRg st="28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3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charRg st="113" end="2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charRg st="113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charRg st="113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2: Announcements of the Births                      of John and Jesus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Zacharias’ Prophecy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FFC000"/>
                </a:solidFill>
              </a:rPr>
              <a:t>1:67-79</a:t>
            </a:r>
            <a:r>
              <a:rPr lang="en-US" sz="3600" dirty="0"/>
              <a:t>)</a:t>
            </a:r>
          </a:p>
          <a:p>
            <a:r>
              <a:rPr lang="en-US" sz="3200" dirty="0"/>
              <a:t>Zacharias’ words are inspired prophecy (</a:t>
            </a:r>
            <a:r>
              <a:rPr lang="en-US" sz="3200" dirty="0">
                <a:solidFill>
                  <a:srgbClr val="FFC000"/>
                </a:solidFill>
              </a:rPr>
              <a:t>v. 67</a:t>
            </a:r>
            <a:r>
              <a:rPr lang="en-US" sz="3200" dirty="0"/>
              <a:t>).</a:t>
            </a:r>
          </a:p>
          <a:p>
            <a:r>
              <a:rPr lang="en-US" sz="3200" dirty="0"/>
              <a:t>Praise to God for visiting His people with salvation by the Messianic servant of David’s lineage sworn to Abraham (</a:t>
            </a:r>
            <a:r>
              <a:rPr lang="en-US" sz="3200" dirty="0">
                <a:solidFill>
                  <a:srgbClr val="FFC000"/>
                </a:solidFill>
              </a:rPr>
              <a:t>vv. 68-75</a:t>
            </a:r>
            <a:r>
              <a:rPr lang="en-US" sz="3200" dirty="0"/>
              <a:t>).</a:t>
            </a:r>
          </a:p>
          <a:p>
            <a:r>
              <a:rPr lang="en-US" sz="3200" dirty="0"/>
              <a:t>John, Zacharias’ son, will be a prophet of God to bring knowledge of salvation through the Messiah to the people (</a:t>
            </a:r>
            <a:r>
              <a:rPr lang="en-US" sz="3200" dirty="0">
                <a:solidFill>
                  <a:srgbClr val="FFC000"/>
                </a:solidFill>
              </a:rPr>
              <a:t>vv. 76-79</a:t>
            </a:r>
            <a:r>
              <a:rPr lang="en-US" sz="3200" dirty="0"/>
              <a:t>).</a:t>
            </a:r>
          </a:p>
          <a:p>
            <a:pPr marL="0" indent="0">
              <a:buNone/>
            </a:pPr>
            <a:r>
              <a:rPr lang="en-US" sz="3600" b="1" dirty="0"/>
              <a:t>The Early Life of John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FFC000"/>
                </a:solidFill>
              </a:rPr>
              <a:t>1:80</a:t>
            </a:r>
            <a:r>
              <a:rPr lang="en-US" sz="3600" dirty="0"/>
              <a:t>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547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0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charRg st="30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charRg st="30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charRg st="30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78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charRg st="78" end="2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charRg st="78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charRg st="78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05" end="3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charRg st="205" end="3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charRg st="205" end="3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charRg st="205" end="3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31" end="3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charRg st="331" end="3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charRg st="331" end="3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charRg st="331" end="3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{EE52E246-56A7-104D-90BB-6062E574C802}tf10001057</Template>
  <TotalTime>372</TotalTime>
  <Words>600</Words>
  <Application>Microsoft Macintosh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Lesson 2: Announcements of the Births of John and Jesus Luke 1</vt:lpstr>
      <vt:lpstr>Lesson 2: Announcements of the Births                      of John and Jesus</vt:lpstr>
      <vt:lpstr>Lesson 2: Announcements of the Births                      of John and Jesus</vt:lpstr>
      <vt:lpstr>Lesson 2: Announcements of the Births                      of John and Jesus</vt:lpstr>
      <vt:lpstr>Lesson 2: Announcements of the Births                      of John and Jesus</vt:lpstr>
      <vt:lpstr>Lesson 2: Announcements of the Births                      of John and Jesus</vt:lpstr>
      <vt:lpstr>Lesson 2: Announcements of the Births                      of John and Jesus</vt:lpstr>
      <vt:lpstr>Lesson 2: Announcements of the Births                      of John and Jesus</vt:lpstr>
      <vt:lpstr>Lesson 2: Announcements of the Births                      of John and Jesus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Luke 1:1-4</dc:title>
  <dc:creator>Jeremiah Cox</dc:creator>
  <cp:lastModifiedBy>Jeremiah Cox</cp:lastModifiedBy>
  <cp:revision>11</cp:revision>
  <dcterms:created xsi:type="dcterms:W3CDTF">2023-06-03T17:37:56Z</dcterms:created>
  <dcterms:modified xsi:type="dcterms:W3CDTF">2023-06-07T21:23:28Z</dcterms:modified>
</cp:coreProperties>
</file>