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5"/>
    <p:restoredTop sz="94769"/>
  </p:normalViewPr>
  <p:slideViewPr>
    <p:cSldViewPr snapToGrid="0">
      <p:cViewPr varScale="1">
        <p:scale>
          <a:sx n="93" d="100"/>
          <a:sy n="93" d="100"/>
        </p:scale>
        <p:origin x="24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C605-6F08-77F1-97D6-8B0E9DA6A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BB779-C3DF-6C92-CC24-03901BC65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2227F-63A6-06F6-F816-4B489445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12C9F-03AA-B474-C52A-23300CBB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4B3C2-EC0B-F0B5-7CF8-0C727AEC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5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5B01-D34C-A933-62F6-B82D7672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6FCDC-6AB5-28F4-CCCD-F67F3CC1C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12EF9-3A39-9482-62C7-17C2502E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F857E-2AA0-8A9E-DFB1-65E6E600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0CF85-EC0F-D19A-97C4-D62627BF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4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565A4-4592-6B32-FF29-AFACF42C8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20913-6364-C899-50A3-4A92F3ACC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3EFCD-21E4-0632-BF47-B1D4F319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C429-971E-956C-DB37-A8B42FF8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B846-F42B-5931-AEBC-11D0F751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1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CB75-8D08-7E36-9789-EF94FEDA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AEE0-E2E9-E0DD-9698-05B2C9AE8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690F-3D7F-62D7-B9A7-2E24DEEE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7FE61-B64A-8FC4-862F-2484EE86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A61A-713B-4FB6-8795-A5A5C46A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3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18B7-DA8B-B80B-CF6F-B88DAF46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629D8-41F8-EEE6-E82C-EF3FA25AB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08EF-E1DA-FF89-0237-53943D73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733E7-4A4B-5953-7809-10BBC05C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A350C-26A8-F376-6B67-BD07CC87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9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7D65-244D-E891-05C9-4957DD5B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CF92E-34C8-614A-B90B-DD92D63FF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34DA7-F3C5-DE17-6A72-8ECA637F8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33644-3E20-C6A4-200C-5C4AC387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7/1/23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A15D5-8EE6-19FE-DAB9-1D12C41A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3ABE5-A5F0-7553-B2D1-0D99E054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7AEE-852C-ECA3-A682-AE9CBDAB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AFF63-2C02-5B8D-DFF2-9E164554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3894E-FEC8-692B-77F8-27FE0DCF0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C2DA7-66A9-E6BA-85AE-4E8A1A851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F75DA-D455-30F8-76C1-F134101AC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37E42-4DEA-15CE-E475-63328D9B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7/1/23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0B6DA-3015-23CE-2599-EAF42133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7DF62-0D16-B3DA-F27A-4D83E483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C0EB-9BB0-DE7D-DB7A-CE4F56CF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45883-1E24-D6D9-F00C-C7600905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7/1/23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B718F-227F-82A0-F5D1-98EC0482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36CB0-0DA9-A794-A7CB-C6654632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18BE4-32AC-BD0E-97EF-0CC506B2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7/1/23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E6DED-AAA0-53CD-7519-A40212BB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4CAB7-B8C5-C714-C20D-17D56783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B5F8-8DA2-C9A6-FDE0-9F2D193E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B947F-A0B5-C867-D4E2-93CC5F66C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66D55-9C1E-06F1-FDCE-66E175CF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7CF28-048F-B838-99BC-14517D42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7/1/23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7F855-3916-9348-E7C5-D8A3CA0B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3B993-8EE3-A1E6-12B5-7B2ECFEC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6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287B-4F37-4C02-C81A-AB1DA889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972C0B-191F-9EA4-4576-9CCED988E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17ACE-3812-B2F3-7AF1-DE0760472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C45AC-E32A-4BDF-6B65-6A66C955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7/1/23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8A3B8-C62D-7765-DD03-C218E4E7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7952E-08EB-3017-E9BF-F35ED4FB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F7A02-B1F8-CA5D-6C78-D7A8D30C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7B903-B6F4-C6A8-7B17-DF0F4AB2F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7F85A-7311-DF8D-34A2-0EFADB833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2CF85-0733-B342-999A-36912DDB2CFF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A8002-1165-F6AD-7175-37E012E87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D3853-938A-A658-C90F-D017E4862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2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6A76-699E-1A34-C49E-3D3AA4B4F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371" y="0"/>
            <a:ext cx="10983736" cy="23876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  <a:t>Lesson 9 – The Parable of the Sower and Several Miracles</a:t>
            </a:r>
            <a:br>
              <a:rPr lang="en-US" sz="5400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</a:br>
            <a:r>
              <a:rPr lang="en-US" sz="4300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  <a:t>Luke 8</a:t>
            </a:r>
          </a:p>
        </p:txBody>
      </p:sp>
    </p:spTree>
    <p:extLst>
      <p:ext uri="{BB962C8B-B14F-4D97-AF65-F5344CB8AC3E}">
        <p14:creationId xmlns:p14="http://schemas.microsoft.com/office/powerpoint/2010/main" val="15719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Autofit/>
          </a:bodyPr>
          <a:lstStyle/>
          <a:p>
            <a:r>
              <a:rPr lang="en-US" sz="43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Lesson 9 – The Parable of the Sower                         and Several Miracles</a:t>
            </a:r>
            <a:r>
              <a:rPr lang="en-US" sz="4300" dirty="0">
                <a:solidFill>
                  <a:schemeClr val="bg1"/>
                </a:solidFill>
                <a:effectLst/>
              </a:rPr>
              <a:t> </a:t>
            </a:r>
            <a:endParaRPr lang="en-US" sz="43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The Charitable Women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8:1-3</a:t>
            </a:r>
            <a:r>
              <a:rPr lang="en-US" sz="3600" b="1" dirty="0"/>
              <a:t>)</a:t>
            </a:r>
            <a:endParaRPr lang="en-US" sz="3600" dirty="0"/>
          </a:p>
          <a:p>
            <a:pPr lvl="0"/>
            <a:r>
              <a:rPr lang="en-US" sz="3200" dirty="0"/>
              <a:t>Jesus continues to travel, preaching the gospel of the kingdom of God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1a</a:t>
            </a:r>
            <a:r>
              <a:rPr lang="en-US" sz="3200" dirty="0"/>
              <a:t>).</a:t>
            </a:r>
          </a:p>
          <a:p>
            <a:r>
              <a:rPr lang="en-US" sz="3200" dirty="0"/>
              <a:t>The twelve apostles travel with Jesus, as well as several women healed of evil spirits who contribute to Jesus’ ministry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2b-3</a:t>
            </a:r>
            <a:r>
              <a:rPr lang="en-US" sz="3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433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Autofit/>
          </a:bodyPr>
          <a:lstStyle/>
          <a:p>
            <a:r>
              <a:rPr lang="en-US" sz="43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Lesson 9 – The Parable of the Sower                         and Several Miracles</a:t>
            </a:r>
            <a:r>
              <a:rPr lang="en-US" sz="4300" dirty="0">
                <a:solidFill>
                  <a:schemeClr val="bg1"/>
                </a:solidFill>
                <a:effectLst/>
              </a:rPr>
              <a:t> </a:t>
            </a:r>
            <a:endParaRPr lang="en-US" sz="43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The Parable of the Sower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8:4-15</a:t>
            </a:r>
            <a:r>
              <a:rPr lang="en-US" sz="3600" b="1" dirty="0"/>
              <a:t>)</a:t>
            </a:r>
            <a:endParaRPr lang="en-US" sz="3600" dirty="0"/>
          </a:p>
          <a:p>
            <a:pPr lvl="0"/>
            <a:r>
              <a:rPr lang="en-US" sz="3200" dirty="0"/>
              <a:t>A multitude gathers to Jesus and He speaks a parable about a </a:t>
            </a:r>
            <a:r>
              <a:rPr lang="en-US" sz="3200" dirty="0" err="1"/>
              <a:t>sower</a:t>
            </a:r>
            <a:r>
              <a:rPr lang="en-US" sz="3200" dirty="0"/>
              <a:t> sowing seed, and the results of various soils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4-8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The disciples ask Jesus what the parable means, and Jesus responds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9-10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Jesus gives the explanation of the parable of the </a:t>
            </a:r>
            <a:r>
              <a:rPr lang="en-US" sz="3200" dirty="0" err="1"/>
              <a:t>sower</a:t>
            </a:r>
            <a:r>
              <a:rPr lang="en-US" sz="3200" dirty="0"/>
              <a:t> which represents the word being received or rejected by men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11-15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7940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Autofit/>
          </a:bodyPr>
          <a:lstStyle/>
          <a:p>
            <a:r>
              <a:rPr lang="en-US" sz="43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Lesson 9 – The Parable of the Sower                         and Several Miracles</a:t>
            </a:r>
            <a:r>
              <a:rPr lang="en-US" sz="4300" dirty="0">
                <a:solidFill>
                  <a:schemeClr val="bg1"/>
                </a:solidFill>
                <a:effectLst/>
              </a:rPr>
              <a:t> </a:t>
            </a:r>
            <a:endParaRPr lang="en-US" sz="43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600" b="1" dirty="0"/>
              <a:t>The Light Lit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8:16-18</a:t>
            </a:r>
            <a:r>
              <a:rPr lang="en-US" sz="3600" b="1" dirty="0"/>
              <a:t>)</a:t>
            </a:r>
            <a:endParaRPr lang="en-US" sz="3600" dirty="0"/>
          </a:p>
          <a:p>
            <a:pPr lvl="0"/>
            <a:r>
              <a:rPr lang="en-US" sz="3200" dirty="0"/>
              <a:t>Jesus uses a lamp’s purpose to demonstrate His intentions to reveal truth, not to conceal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16-17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Based on His intention to reveal, Jesus exhorts His disciples to be careful hearers so that more will be given them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 18</a:t>
            </a:r>
            <a:r>
              <a:rPr lang="en-US" sz="3200" dirty="0"/>
              <a:t>).</a:t>
            </a:r>
          </a:p>
          <a:p>
            <a:pPr marL="0" lvl="0" indent="0">
              <a:buNone/>
            </a:pPr>
            <a:r>
              <a:rPr lang="en-US" sz="3600" b="1" dirty="0"/>
              <a:t>The Mother and Brothers of Jesus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8:19-21</a:t>
            </a:r>
            <a:r>
              <a:rPr lang="en-US" sz="3600" b="1" dirty="0"/>
              <a:t>)</a:t>
            </a:r>
            <a:endParaRPr lang="en-US" sz="3600" dirty="0"/>
          </a:p>
          <a:p>
            <a:pPr lvl="0"/>
            <a:r>
              <a:rPr lang="en-US" sz="3200" dirty="0"/>
              <a:t>Jesus’ mother and brothers come to Him, and someone tells Him they are desiring to see Him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19-20</a:t>
            </a:r>
            <a:r>
              <a:rPr lang="en-US" sz="3200" dirty="0"/>
              <a:t>).</a:t>
            </a:r>
          </a:p>
          <a:p>
            <a:r>
              <a:rPr lang="en-US" sz="3200" dirty="0"/>
              <a:t>He responds by saying His mother and brothers are those who hear and obey God’s word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21</a:t>
            </a:r>
            <a:r>
              <a:rPr lang="en-US" sz="3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84922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Autofit/>
          </a:bodyPr>
          <a:lstStyle/>
          <a:p>
            <a:r>
              <a:rPr lang="en-US" sz="43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Lesson 9 – The Parable of the Sower                         and Several Miracles</a:t>
            </a:r>
            <a:r>
              <a:rPr lang="en-US" sz="4300" dirty="0">
                <a:solidFill>
                  <a:schemeClr val="bg1"/>
                </a:solidFill>
                <a:effectLst/>
              </a:rPr>
              <a:t> </a:t>
            </a:r>
            <a:endParaRPr lang="en-US" sz="43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Calming the Sea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8:22-25</a:t>
            </a:r>
            <a:r>
              <a:rPr lang="en-US" sz="3600" b="1" dirty="0"/>
              <a:t>)</a:t>
            </a:r>
            <a:endParaRPr lang="en-US" sz="3600" dirty="0"/>
          </a:p>
          <a:p>
            <a:pPr lvl="0"/>
            <a:r>
              <a:rPr lang="en-US" sz="3200" dirty="0"/>
              <a:t>Jesus and His disciples get in a boat to cross the lake, and Jesus falls asleep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22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A storm comes upon them, and being in jeopardy, the disciples awake Jesus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23-24a</a:t>
            </a:r>
            <a:r>
              <a:rPr lang="en-US" sz="3200" dirty="0"/>
              <a:t>).</a:t>
            </a:r>
          </a:p>
          <a:p>
            <a:r>
              <a:rPr lang="en-US" sz="3200" dirty="0"/>
              <a:t>Jesus causes the storm to cease with His word and admonishes His disciples for lack of faith. They marvel, wondering who He is with such authority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24b-25</a:t>
            </a:r>
            <a:r>
              <a:rPr lang="en-US" sz="3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8945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Autofit/>
          </a:bodyPr>
          <a:lstStyle/>
          <a:p>
            <a:r>
              <a:rPr lang="en-US" sz="43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Lesson 9 – The Parable of the Sower                         and Several Miracles</a:t>
            </a:r>
            <a:r>
              <a:rPr lang="en-US" sz="4300" dirty="0">
                <a:solidFill>
                  <a:schemeClr val="bg1"/>
                </a:solidFill>
                <a:effectLst/>
              </a:rPr>
              <a:t> </a:t>
            </a:r>
            <a:endParaRPr lang="en-US" sz="43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Healing the Gadarene Demoniac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8:26-40</a:t>
            </a:r>
            <a:r>
              <a:rPr lang="en-US" sz="3600" b="1" dirty="0"/>
              <a:t>)</a:t>
            </a:r>
            <a:endParaRPr lang="en-US" sz="3600" dirty="0"/>
          </a:p>
          <a:p>
            <a:pPr lvl="0"/>
            <a:r>
              <a:rPr lang="en-US" sz="3200" dirty="0"/>
              <a:t>Having reached the country of the Gadarenes, Jesus is met by a man with demons who had suffered a long time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26-27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The man cries out to Jesus, confessing His identity, and begging not to be tormented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28-29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Jesus asks for his name, he replies, “Legion,” and begs not to be commanded to go into the abyss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30-31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364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Autofit/>
          </a:bodyPr>
          <a:lstStyle/>
          <a:p>
            <a:r>
              <a:rPr lang="en-US" sz="43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Lesson 9 – The Parable of the Sower                         and Several Miracles</a:t>
            </a:r>
            <a:r>
              <a:rPr lang="en-US" sz="4300" dirty="0">
                <a:solidFill>
                  <a:schemeClr val="bg1"/>
                </a:solidFill>
                <a:effectLst/>
              </a:rPr>
              <a:t> </a:t>
            </a:r>
            <a:endParaRPr lang="en-US" sz="43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Healing the Gadarene Demoniac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8:26-40</a:t>
            </a:r>
            <a:r>
              <a:rPr lang="en-US" sz="3600" b="1" dirty="0"/>
              <a:t>)</a:t>
            </a:r>
            <a:endParaRPr lang="en-US" sz="3600" dirty="0"/>
          </a:p>
          <a:p>
            <a:pPr lvl="0"/>
            <a:r>
              <a:rPr lang="en-US" sz="3200" dirty="0"/>
              <a:t>Jesus permits the demons to enter a herd of swine per their request, and the swine run down to the sea and drown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32-33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News reaches the city and country, and Jesus is asked to depart due to the fear of the people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34-37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The man who had the demons asks to go with Jesus, but He tells him to go tell of the event to others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38-39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0819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Autofit/>
          </a:bodyPr>
          <a:lstStyle/>
          <a:p>
            <a:r>
              <a:rPr lang="en-US" sz="43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Lesson 9 – The Parable of the Sower                         and Several Miracles</a:t>
            </a:r>
            <a:r>
              <a:rPr lang="en-US" sz="4300" dirty="0">
                <a:solidFill>
                  <a:schemeClr val="bg1"/>
                </a:solidFill>
                <a:effectLst/>
              </a:rPr>
              <a:t> </a:t>
            </a:r>
            <a:endParaRPr lang="en-US" sz="43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Healing the Woman with an Issue of Blood and Raising Jairus’ Daughter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8:41-56</a:t>
            </a:r>
            <a:r>
              <a:rPr lang="en-US" sz="3600" b="1" dirty="0"/>
              <a:t>)</a:t>
            </a:r>
            <a:endParaRPr lang="en-US" sz="3600" dirty="0"/>
          </a:p>
          <a:p>
            <a:pPr lvl="0"/>
            <a:r>
              <a:rPr lang="en-US" sz="3200" dirty="0"/>
              <a:t>A multitude welcomes Jesus upon His return, and the synagogue ruler, Jairus, falls at Jesus’ feet and begs Him to come heal his dying daughter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40-42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The crowd throngs Jesus on the way, and a woman with a flow of blood for twelve years touches His garment and is healed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43-44</a:t>
            </a:r>
            <a:r>
              <a:rPr lang="en-US" sz="3200" dirty="0"/>
              <a:t>).</a:t>
            </a:r>
          </a:p>
          <a:p>
            <a:r>
              <a:rPr lang="en-US" sz="3200" dirty="0"/>
              <a:t>Jesus asks who touched Him, and the woman is revealed. Jesus encourages her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45-48</a:t>
            </a:r>
            <a:r>
              <a:rPr lang="en-US" sz="3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5246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Autofit/>
          </a:bodyPr>
          <a:lstStyle/>
          <a:p>
            <a:r>
              <a:rPr lang="en-US" sz="43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Lesson 9 – The Parable of the Sower                         and Several Miracles</a:t>
            </a:r>
            <a:r>
              <a:rPr lang="en-US" sz="4300" dirty="0">
                <a:solidFill>
                  <a:schemeClr val="bg1"/>
                </a:solidFill>
                <a:effectLst/>
              </a:rPr>
              <a:t> </a:t>
            </a:r>
            <a:endParaRPr lang="en-US" sz="43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Healing the Woman with an Issue of Blood and Raising Jairus’ Daughter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8:41-56</a:t>
            </a:r>
            <a:r>
              <a:rPr lang="en-US" sz="3600" b="1" dirty="0"/>
              <a:t>)</a:t>
            </a:r>
            <a:endParaRPr lang="en-US" sz="3600" dirty="0"/>
          </a:p>
          <a:p>
            <a:pPr lvl="0"/>
            <a:r>
              <a:rPr lang="en-US" sz="3200" dirty="0"/>
              <a:t>Jairus is informed of his daughter’s death, Jesus overhears, and reassures Him that she will be made well if he believes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49-50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Jesus goes into the house and raises the girl from the dead, causing the parents to be astonished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51-56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3984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80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charRg st="80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charRg st="80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charRg st="80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14" end="3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charRg st="214" end="3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charRg st="214" end="3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charRg st="214" end="3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{EE52E246-56A7-104D-90BB-6062E574C802}tf10001057</Template>
  <TotalTime>430</TotalTime>
  <Words>761</Words>
  <Application>Microsoft Macintosh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Lesson 9 – The Parable of the Sower and Several Miracles Luke 8</vt:lpstr>
      <vt:lpstr>Lesson 9 – The Parable of the Sower                         and Several Miracles </vt:lpstr>
      <vt:lpstr>Lesson 9 – The Parable of the Sower                         and Several Miracles </vt:lpstr>
      <vt:lpstr>Lesson 9 – The Parable of the Sower                         and Several Miracles </vt:lpstr>
      <vt:lpstr>Lesson 9 – The Parable of the Sower                         and Several Miracles </vt:lpstr>
      <vt:lpstr>Lesson 9 – The Parable of the Sower                         and Several Miracles </vt:lpstr>
      <vt:lpstr>Lesson 9 – The Parable of the Sower                         and Several Miracles </vt:lpstr>
      <vt:lpstr>Lesson 9 – The Parable of the Sower                         and Several Miracles </vt:lpstr>
      <vt:lpstr>Lesson 9 – The Parable of the Sower                         and Several Miracles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Luke 1:1-4</dc:title>
  <dc:creator>Jeremiah Cox</dc:creator>
  <cp:lastModifiedBy>Jeremiah Cox</cp:lastModifiedBy>
  <cp:revision>21</cp:revision>
  <dcterms:created xsi:type="dcterms:W3CDTF">2023-06-03T17:37:56Z</dcterms:created>
  <dcterms:modified xsi:type="dcterms:W3CDTF">2023-07-01T12:07:14Z</dcterms:modified>
</cp:coreProperties>
</file>