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4"/>
  </p:normalViewPr>
  <p:slideViewPr>
    <p:cSldViewPr snapToGrid="0">
      <p:cViewPr varScale="1">
        <p:scale>
          <a:sx n="101" d="100"/>
          <a:sy n="101" d="100"/>
        </p:scale>
        <p:origin x="9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E3849-F896-A1E0-3504-75D4DA1E4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02C717-938B-0316-F98B-01064E635C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7C8D5-14AE-C971-264E-85C7D1190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F873-2798-C44C-8085-F69BF5C69F19}" type="datetimeFigureOut">
              <a:rPr lang="en-US" smtClean="0"/>
              <a:t>8/25/23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0A443-C19B-F520-447B-BAEF4D05F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99DD9-F659-C44D-DA73-FE32B31F3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CD7C-2234-D341-A295-508E7ADAD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74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631A8-CE36-207E-2DE1-7A261D2B4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E4DEDA-FA7F-93EE-E794-AC0D6745C1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12026-3371-D44B-5F29-1403704F0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F873-2798-C44C-8085-F69BF5C69F19}" type="datetimeFigureOut">
              <a:rPr lang="en-US" smtClean="0"/>
              <a:t>8/25/23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5D8FB-BF12-7B18-7655-C32FD4703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EC740-41B4-462F-91BC-703C55B1F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CD7C-2234-D341-A295-508E7ADAD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19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D41509-7C39-093B-C4AE-A179CD946F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30D001-EBF2-1FD0-7FD7-24EB92C3F6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C412E-990D-D8BC-5066-6B989FE81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F873-2798-C44C-8085-F69BF5C69F19}" type="datetimeFigureOut">
              <a:rPr lang="en-US" smtClean="0"/>
              <a:t>8/25/23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1C7D6-9BBE-7C33-F895-A60D0A7E2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663E1-93A5-8EE9-9000-1080DCD0B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CD7C-2234-D341-A295-508E7ADAD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1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C5BAF-DC59-1FC0-21EC-5F2BA481D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D02DE-0C9C-5F23-E521-2D27605E1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6D4F5-352A-84C3-1AC5-36C9E261D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F873-2798-C44C-8085-F69BF5C69F19}" type="datetimeFigureOut">
              <a:rPr lang="en-US" smtClean="0"/>
              <a:t>8/25/23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A8B78-B807-6641-EAC3-E8C39A599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F4831-35D6-E92C-B240-BAAA88862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CD7C-2234-D341-A295-508E7ADAD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07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3A714-05FF-4035-3595-A3F8321F4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A0952-D42B-14BE-7757-E340DBE6C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8EE17-AC09-4EA4-61D1-30A63441D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F873-2798-C44C-8085-F69BF5C69F19}" type="datetimeFigureOut">
              <a:rPr lang="en-US" smtClean="0"/>
              <a:t>8/25/23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FEF8B-976C-433B-00F6-4B1D72F6F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D1F90-BAB3-72D8-1CF7-A12097447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CD7C-2234-D341-A295-508E7ADAD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72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27ABE-6623-96D4-ADA0-B7B506F3A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01904-C10A-8BF8-ABEC-70E0F0009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792B1B-A9B9-53FE-F734-5C2C34EC4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EB7ED-3887-05A8-0CE7-53045213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F873-2798-C44C-8085-F69BF5C69F19}" type="datetimeFigureOut">
              <a:rPr lang="en-US" smtClean="0"/>
              <a:t>8/25/23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1DD70-0ED2-BF4A-186D-27496E184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B1B31-055D-6E70-5FDE-3173918E3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CD7C-2234-D341-A295-508E7ADAD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9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0992C-2D86-1127-D333-DC6A0D5BB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1ECCB-D004-CD12-7BCC-A8824FC7D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0877D-95EF-1DC9-A863-2E1E8765D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4BEFE-33AE-75A8-95BD-6264A5A52A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00C52F-B2C1-65A2-837A-EE099C393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FD36DE-F296-B1F0-A452-23B633981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F873-2798-C44C-8085-F69BF5C69F19}" type="datetimeFigureOut">
              <a:rPr lang="en-US" smtClean="0"/>
              <a:t>8/25/23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47FDF9-7E80-4A1B-2B0B-B333E2AA7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5ED472-F4CF-5E78-08E9-509734ED9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CD7C-2234-D341-A295-508E7ADAD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6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0CBF3-ABC1-9FB6-F2CE-030E5BE57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CB8FA7-95BB-7850-C9CC-F1E07DC73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F873-2798-C44C-8085-F69BF5C69F19}" type="datetimeFigureOut">
              <a:rPr lang="en-US" smtClean="0"/>
              <a:t>8/25/23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CB6ABE-BD84-6D7C-CCD2-29F4EB408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19077C-D186-C46C-84E4-C51AF3325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CD7C-2234-D341-A295-508E7ADAD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00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8F90AC-E45D-ECC8-8B87-7AAD20C23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F873-2798-C44C-8085-F69BF5C69F19}" type="datetimeFigureOut">
              <a:rPr lang="en-US" smtClean="0"/>
              <a:t>8/25/23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816F18-888D-9BB6-7814-9B0F1842C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75B1E-8A66-61E5-0A89-4B2206E5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CD7C-2234-D341-A295-508E7ADAD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35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C8BD9-6996-D62F-4C55-4FA25FDEE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E1AC3-4193-17F0-1052-A3992196F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8393A4-9EC3-A59E-FCFF-2B309E5DE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7DF63-B2A9-0A14-5B7B-1D5417166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F873-2798-C44C-8085-F69BF5C69F19}" type="datetimeFigureOut">
              <a:rPr lang="en-US" smtClean="0"/>
              <a:t>8/25/23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D6B5F-909F-E628-DEDA-2A2351D6D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D48D3F-70C9-B6AF-8088-2668D6FEF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CD7C-2234-D341-A295-508E7ADAD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2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29B50-F03F-FD0E-140A-0E3B1E9A3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0F8D75-F73A-9129-C96C-4EB1EF815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AD2B5B-BA7D-91E6-AB5F-BE28F0D0B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7550D0-CCCA-3977-E98C-A349B27C4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F873-2798-C44C-8085-F69BF5C69F19}" type="datetimeFigureOut">
              <a:rPr lang="en-US" smtClean="0"/>
              <a:t>8/25/23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6226AB-37D0-2BBE-98D1-EE4ABAEEC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7CE80-5ED8-63B7-6923-56528170E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CD7C-2234-D341-A295-508E7ADAD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5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50B06B-6E0E-AA8E-9847-7E6A5C345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95FEF-C29C-4FFF-061F-BF661125B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6002A-7523-433A-3366-1CD70A721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1F873-2798-C44C-8085-F69BF5C69F19}" type="datetimeFigureOut">
              <a:rPr lang="en-US" smtClean="0"/>
              <a:t>8/25/23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A5377-96A8-C309-6037-927036263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78AFE-235E-FD09-1C33-0C8DEA211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6CD7C-2234-D341-A295-508E7ADAD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6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E65DF-020D-0A4C-5E7F-C27A5D201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E669C-5864-9EE8-C76F-FE4562F25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40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praying with his hands on the bible&#10;&#10;Description automatically generated">
            <a:extLst>
              <a:ext uri="{FF2B5EF4-FFF2-40B4-BE49-F238E27FC236}">
                <a16:creationId xmlns:a16="http://schemas.microsoft.com/office/drawing/2014/main" id="{E1A8F226-B3A1-436F-0C53-F215A27B5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0900F06A-ABA9-6C88-A884-4456FED41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402" y="4787900"/>
            <a:ext cx="7852498" cy="192151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7358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raying with his hands on the bible&#10;&#10;Description automatically generated">
            <a:extLst>
              <a:ext uri="{FF2B5EF4-FFF2-40B4-BE49-F238E27FC236}">
                <a16:creationId xmlns:a16="http://schemas.microsoft.com/office/drawing/2014/main" id="{F54A8D1D-0586-218F-5DC8-B0069EA5B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A8D20-DE74-0831-DBAA-389921252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715168"/>
            <a:ext cx="11353800" cy="542766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en-US" sz="3800" b="1" dirty="0">
                <a:solidFill>
                  <a:schemeClr val="bg1"/>
                </a:solidFill>
              </a:rPr>
              <a:t>Let the Spirit Empower You </a:t>
            </a:r>
            <a:r>
              <a:rPr lang="en-US" sz="3800" dirty="0">
                <a:solidFill>
                  <a:schemeClr val="bg1"/>
                </a:solidFill>
              </a:rPr>
              <a:t>(</a:t>
            </a:r>
            <a:r>
              <a:rPr lang="en-US" sz="3800" dirty="0">
                <a:solidFill>
                  <a:srgbClr val="FFC000"/>
                </a:solidFill>
              </a:rPr>
              <a:t>Eph. 3:16</a:t>
            </a:r>
            <a:r>
              <a:rPr lang="en-US" sz="3800" dirty="0">
                <a:solidFill>
                  <a:schemeClr val="bg1"/>
                </a:solidFill>
              </a:rPr>
              <a:t>)</a:t>
            </a:r>
          </a:p>
          <a:p>
            <a:pPr marL="0" lvl="0" indent="0" algn="ctr">
              <a:buNone/>
            </a:pPr>
            <a:r>
              <a:rPr lang="en-US" sz="3800" b="1" dirty="0">
                <a:solidFill>
                  <a:schemeClr val="bg1"/>
                </a:solidFill>
              </a:rPr>
              <a:t>Let Christ In </a:t>
            </a:r>
            <a:r>
              <a:rPr lang="en-US" sz="3800" dirty="0">
                <a:solidFill>
                  <a:schemeClr val="bg1"/>
                </a:solidFill>
              </a:rPr>
              <a:t>(</a:t>
            </a:r>
            <a:r>
              <a:rPr lang="en-US" sz="3800" dirty="0">
                <a:solidFill>
                  <a:srgbClr val="FFC000"/>
                </a:solidFill>
              </a:rPr>
              <a:t>Eph. 3:17a</a:t>
            </a:r>
            <a:r>
              <a:rPr lang="en-US" sz="3800" dirty="0">
                <a:solidFill>
                  <a:schemeClr val="bg1"/>
                </a:solidFill>
              </a:rPr>
              <a:t>)</a:t>
            </a:r>
          </a:p>
          <a:p>
            <a:pPr marL="0" lvl="0" indent="0" algn="ctr">
              <a:buNone/>
            </a:pPr>
            <a:r>
              <a:rPr lang="en-US" sz="3800" b="1" dirty="0">
                <a:solidFill>
                  <a:schemeClr val="bg1"/>
                </a:solidFill>
              </a:rPr>
              <a:t>Be Rooted and Grounded in Love </a:t>
            </a:r>
            <a:r>
              <a:rPr lang="en-US" sz="3800" dirty="0">
                <a:solidFill>
                  <a:schemeClr val="bg1"/>
                </a:solidFill>
              </a:rPr>
              <a:t>(</a:t>
            </a:r>
            <a:r>
              <a:rPr lang="en-US" sz="3800" dirty="0">
                <a:solidFill>
                  <a:srgbClr val="FFC000"/>
                </a:solidFill>
              </a:rPr>
              <a:t>Eph. 3:17b</a:t>
            </a:r>
            <a:r>
              <a:rPr lang="en-US" sz="3800" dirty="0">
                <a:solidFill>
                  <a:schemeClr val="bg1"/>
                </a:solidFill>
              </a:rPr>
              <a:t>)</a:t>
            </a:r>
          </a:p>
          <a:p>
            <a:pPr marL="0" lvl="0" indent="0" algn="ctr">
              <a:buNone/>
            </a:pPr>
            <a:r>
              <a:rPr lang="en-US" sz="3800" b="1" dirty="0">
                <a:solidFill>
                  <a:schemeClr val="bg1"/>
                </a:solidFill>
              </a:rPr>
              <a:t>Grasp the Dimensions of Christ’s Love </a:t>
            </a:r>
            <a:r>
              <a:rPr lang="en-US" sz="3800" dirty="0">
                <a:solidFill>
                  <a:schemeClr val="bg1"/>
                </a:solidFill>
              </a:rPr>
              <a:t>(</a:t>
            </a:r>
            <a:r>
              <a:rPr lang="en-US" sz="3800" dirty="0">
                <a:solidFill>
                  <a:srgbClr val="FFC000"/>
                </a:solidFill>
              </a:rPr>
              <a:t>Eph. 3:18-19a</a:t>
            </a:r>
            <a:r>
              <a:rPr lang="en-US" sz="3800" dirty="0">
                <a:solidFill>
                  <a:schemeClr val="bg1"/>
                </a:solidFill>
              </a:rPr>
              <a:t>)</a:t>
            </a:r>
          </a:p>
          <a:p>
            <a:pPr marL="0" lvl="0" indent="0" algn="ctr">
              <a:buNone/>
            </a:pPr>
            <a:r>
              <a:rPr lang="en-US" sz="3800" b="1" dirty="0">
                <a:solidFill>
                  <a:schemeClr val="bg1"/>
                </a:solidFill>
              </a:rPr>
              <a:t>Let God Fill You with His Fullness </a:t>
            </a:r>
            <a:r>
              <a:rPr lang="en-US" sz="3800" dirty="0">
                <a:solidFill>
                  <a:schemeClr val="bg1"/>
                </a:solidFill>
              </a:rPr>
              <a:t>(</a:t>
            </a:r>
            <a:r>
              <a:rPr lang="en-US" sz="3800" dirty="0">
                <a:solidFill>
                  <a:srgbClr val="FFC000"/>
                </a:solidFill>
              </a:rPr>
              <a:t>Eph. 3:19b</a:t>
            </a:r>
            <a:r>
              <a:rPr lang="en-US" sz="3800" dirty="0">
                <a:solidFill>
                  <a:schemeClr val="bg1"/>
                </a:solidFill>
              </a:rPr>
              <a:t>)</a:t>
            </a:r>
          </a:p>
          <a:p>
            <a:pPr marL="0" lvl="0" indent="0" algn="ctr">
              <a:buNone/>
            </a:pPr>
            <a:r>
              <a:rPr lang="en-US" sz="3800" b="1" dirty="0">
                <a:solidFill>
                  <a:schemeClr val="bg1"/>
                </a:solidFill>
              </a:rPr>
              <a:t>Live to Glorify God  </a:t>
            </a:r>
            <a:r>
              <a:rPr lang="en-US" sz="3800" dirty="0">
                <a:solidFill>
                  <a:schemeClr val="bg1"/>
                </a:solidFill>
              </a:rPr>
              <a:t>(</a:t>
            </a:r>
            <a:r>
              <a:rPr lang="en-US" sz="3800" dirty="0">
                <a:solidFill>
                  <a:srgbClr val="FFC000"/>
                </a:solidFill>
              </a:rPr>
              <a:t>Eph. 3:20-21</a:t>
            </a:r>
            <a:r>
              <a:rPr lang="en-US" sz="38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25F84F9A-82CC-4196-B034-A66272101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215" y="5500914"/>
            <a:ext cx="4938685" cy="120850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320948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praying with his hands on the bible&#10;&#10;Description automatically generated">
            <a:extLst>
              <a:ext uri="{FF2B5EF4-FFF2-40B4-BE49-F238E27FC236}">
                <a16:creationId xmlns:a16="http://schemas.microsoft.com/office/drawing/2014/main" id="{E1A8F226-B3A1-436F-0C53-F215A27B5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0900F06A-ABA9-6C88-A884-4456FED41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402" y="4787900"/>
            <a:ext cx="7852498" cy="192151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85854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61</Words>
  <Application>Microsoft Macintosh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</cp:revision>
  <dcterms:created xsi:type="dcterms:W3CDTF">2023-08-25T16:19:32Z</dcterms:created>
  <dcterms:modified xsi:type="dcterms:W3CDTF">2023-08-25T16:30:18Z</dcterms:modified>
</cp:coreProperties>
</file>