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6" r:id="rId7"/>
    <p:sldId id="264" r:id="rId8"/>
    <p:sldId id="267" r:id="rId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2E715E-69C5-4979-B677-544772C2D502}" v="1855" dt="2023-08-13T01:05:54.536"/>
    <p1510:client id="{62C41BDE-0089-4028-B95A-9E089006A540}" v="18" dt="2023-08-13T01:43:09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3"/>
    <p:restoredTop sz="94719"/>
  </p:normalViewPr>
  <p:slideViewPr>
    <p:cSldViewPr snapToGrid="0">
      <p:cViewPr varScale="1">
        <p:scale>
          <a:sx n="68" d="100"/>
          <a:sy n="68" d="100"/>
        </p:scale>
        <p:origin x="5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White" userId="6e33a82abed42c1a" providerId="LiveId" clId="{62C41BDE-0089-4028-B95A-9E089006A540}"/>
    <pc:docChg chg="modSld">
      <pc:chgData name="Richard White" userId="6e33a82abed42c1a" providerId="LiveId" clId="{62C41BDE-0089-4028-B95A-9E089006A540}" dt="2023-08-13T01:43:09.335" v="17" actId="20577"/>
      <pc:docMkLst>
        <pc:docMk/>
      </pc:docMkLst>
      <pc:sldChg chg="modSp">
        <pc:chgData name="Richard White" userId="6e33a82abed42c1a" providerId="LiveId" clId="{62C41BDE-0089-4028-B95A-9E089006A540}" dt="2023-08-13T01:43:09.335" v="17" actId="20577"/>
        <pc:sldMkLst>
          <pc:docMk/>
          <pc:sldMk cId="2043224522" sldId="258"/>
        </pc:sldMkLst>
        <pc:spChg chg="mod">
          <ac:chgData name="Richard White" userId="6e33a82abed42c1a" providerId="LiveId" clId="{62C41BDE-0089-4028-B95A-9E089006A540}" dt="2023-08-13T01:43:09.335" v="17" actId="20577"/>
          <ac:spMkLst>
            <pc:docMk/>
            <pc:sldMk cId="2043224522" sldId="258"/>
            <ac:spMk id="4" creationId="{ED7A4011-00B7-53A1-D4E6-491B96BFE2B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A9CF-D741-4615-B966-3B87F004AE1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F87BD-5D0A-4CB6-AD3B-76E0BF1B9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5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F87BD-5D0A-4CB6-AD3B-76E0BF1B9A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4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DC605-6F08-77F1-97D6-8B0E9DA6A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3BB779-C3DF-6C92-CC24-03901BC65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2227F-63A6-06F6-F816-4B489445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12C9F-03AA-B474-C52A-23300CBB3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4B3C2-EC0B-F0B5-7CF8-0C727AEC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5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E5B01-D34C-A933-62F6-B82D76728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6FCDC-6AB5-28F4-CCCD-F67F3CC1C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12EF9-3A39-9482-62C7-17C2502E5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F857E-2AA0-8A9E-DFB1-65E6E600E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0CF85-EC0F-D19A-97C4-D62627BFA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4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565A4-4592-6B32-FF29-AFACF42C86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720913-6364-C899-50A3-4A92F3ACC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3EFCD-21E4-0632-BF47-B1D4F3196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1C429-971E-956C-DB37-A8B42FF87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FB846-F42B-5931-AEBC-11D0F751A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1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ECB75-8D08-7E36-9789-EF94FEDA1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2AEE0-E2E9-E0DD-9698-05B2C9AE8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5690F-3D7F-62D7-B9A7-2E24DEEE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7FE61-B64A-8FC4-862F-2484EE86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6A61A-713B-4FB6-8795-A5A5C46A3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3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18B7-DA8B-B80B-CF6F-B88DAF46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629D8-41F8-EEE6-E82C-EF3FA25AB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608EF-E1DA-FF89-0237-53943D73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733E7-4A4B-5953-7809-10BBC05C4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A350C-26A8-F376-6B67-BD07CC87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9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97D65-244D-E891-05C9-4957DD5B1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CF92E-34C8-614A-B90B-DD92D63FF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34DA7-F3C5-DE17-6A72-8ECA637F8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33644-3E20-C6A4-200C-5C4AC3875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A15D5-8EE6-19FE-DAB9-1D12C41A7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3ABE5-A5F0-7553-B2D1-0D99E0544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1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D7AEE-852C-ECA3-A682-AE9CBDAB9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AFF63-2C02-5B8D-DFF2-9E1645542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3894E-FEC8-692B-77F8-27FE0DCF0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AC2DA7-66A9-E6BA-85AE-4E8A1A8512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9F75DA-D455-30F8-76C1-F134101AC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237E42-4DEA-15CE-E475-63328D9BA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20B6DA-3015-23CE-2599-EAF42133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7DF62-0D16-B3DA-F27A-4D83E483B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2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DC0EB-9BB0-DE7D-DB7A-CE4F56CFE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945883-1E24-D6D9-F00C-C76009057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B718F-227F-82A0-F5D1-98EC0482E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36CB0-0DA9-A794-A7CB-C6654632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9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B18BE4-32AC-BD0E-97EF-0CC506B2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BE6DED-AAA0-53CD-7519-A40212BB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4CAB7-B8C5-C714-C20D-17D56783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2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B5F8-8DA2-C9A6-FDE0-9F2D193E3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B947F-A0B5-C867-D4E2-93CC5F66C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66D55-9C1E-06F1-FDCE-66E175CF5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7CF28-048F-B838-99BC-14517D423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7F855-3916-9348-E7C5-D8A3CA0BC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3B993-8EE3-A1E6-12B5-7B2ECFEC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6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0287B-4F37-4C02-C81A-AB1DA8892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972C0B-191F-9EA4-4576-9CCED988E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17ACE-3812-B2F3-7AF1-DE0760472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C45AC-E32A-4BDF-6B65-6A66C955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8A3B8-C62D-7765-DD03-C218E4E7F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7952E-08EB-3017-E9BF-F35ED4FB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0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6F7A02-B1F8-CA5D-6C78-D7A8D30CA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7B903-B6F4-C6A8-7B17-DF0F4AB2F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7F85A-7311-DF8D-34A2-0EFADB833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2CF85-0733-B342-999A-36912DDB2CF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A8002-1165-F6AD-7175-37E012E87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D3853-938A-A658-C90F-D017E4862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2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6A76-699E-1A34-C49E-3D3AA4B4F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371" y="0"/>
            <a:ext cx="9144000" cy="23876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  <a:effectLst>
                  <a:outerShdw blurRad="50800" dist="38100" dir="5400000" sx="101000" sy="101000" algn="t" rotWithShape="0">
                    <a:prstClr val="black"/>
                  </a:outerShdw>
                </a:effectLst>
              </a:rPr>
              <a:t>Lesson 20</a:t>
            </a:r>
            <a:br>
              <a:rPr lang="en-US" b="1" dirty="0">
                <a:solidFill>
                  <a:schemeClr val="bg1"/>
                </a:solidFill>
                <a:effectLst>
                  <a:outerShdw blurRad="50800" dist="38100" dir="5400000" sx="101000" sy="101000" algn="t" rotWithShape="0">
                    <a:prstClr val="black"/>
                  </a:outerShdw>
                </a:effectLst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5400000" sx="101000" sy="101000" algn="t" rotWithShape="0">
                    <a:prstClr val="black"/>
                  </a:outerShdw>
                </a:effectLst>
              </a:rPr>
              <a:t>Luke 19</a:t>
            </a:r>
            <a:endParaRPr lang="en-US" b="1" dirty="0">
              <a:solidFill>
                <a:schemeClr val="bg1"/>
              </a:solidFill>
              <a:effectLst>
                <a:outerShdw blurRad="50800" dist="38100" dir="5400000" sx="101000" sy="101000" algn="t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1914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Jesus Meeting with Zacchaeus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/>
              <a:t>Luke 19:1-10</a:t>
            </a:r>
          </a:p>
          <a:p>
            <a:r>
              <a:rPr lang="en-US" sz="3200" dirty="0"/>
              <a:t>Zacchaeus </a:t>
            </a:r>
          </a:p>
          <a:p>
            <a:pPr lvl="1"/>
            <a:r>
              <a:rPr lang="en-US" dirty="0"/>
              <a:t>A Rich Publican. a person of importance, a Jew</a:t>
            </a:r>
          </a:p>
          <a:p>
            <a:pPr lvl="1"/>
            <a:r>
              <a:rPr lang="en-US" dirty="0"/>
              <a:t>He had a desire to see Jesus </a:t>
            </a:r>
          </a:p>
          <a:p>
            <a:r>
              <a:rPr lang="en-US" sz="3200" dirty="0"/>
              <a:t>Jesus saw Zacchaeus’s heart and soul and what is needed</a:t>
            </a:r>
          </a:p>
          <a:p>
            <a:r>
              <a:rPr lang="en-US" sz="3200" dirty="0"/>
              <a:t>The multitude murmured when Jesus went to his house</a:t>
            </a:r>
          </a:p>
          <a:p>
            <a:r>
              <a:rPr lang="en-US" sz="3200" dirty="0"/>
              <a:t>Zacchaeus repented and was willing to make things right </a:t>
            </a:r>
          </a:p>
          <a:p>
            <a:r>
              <a:rPr lang="en-US" sz="3200" dirty="0"/>
              <a:t>Jesus knew his penitence and then stated salvation has come to this house</a:t>
            </a:r>
          </a:p>
          <a:p>
            <a:r>
              <a:rPr lang="en-US" sz="3200" dirty="0"/>
              <a:t>Jesus mission was to seek and save the lost. </a:t>
            </a:r>
          </a:p>
        </p:txBody>
      </p:sp>
    </p:spTree>
    <p:extLst>
      <p:ext uri="{BB962C8B-B14F-4D97-AF65-F5344CB8AC3E}">
        <p14:creationId xmlns:p14="http://schemas.microsoft.com/office/powerpoint/2010/main" val="374245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The Parable of the Pounds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Luke 19:11-27</a:t>
            </a:r>
          </a:p>
          <a:p>
            <a:pPr lvl="0"/>
            <a:r>
              <a:rPr lang="en-US" dirty="0"/>
              <a:t>Jesus realized he was getting nearer to Jerusalem</a:t>
            </a:r>
          </a:p>
          <a:p>
            <a:pPr lvl="0"/>
            <a:r>
              <a:rPr lang="en-US" dirty="0"/>
              <a:t>The multitude was expecting the establishment of an earthly kingdom to occur at that time.</a:t>
            </a:r>
          </a:p>
          <a:p>
            <a:r>
              <a:rPr lang="en-US" dirty="0"/>
              <a:t>Jesus told this parable to attempt to offset the anticipation. </a:t>
            </a:r>
          </a:p>
          <a:p>
            <a:r>
              <a:rPr lang="en-US" dirty="0"/>
              <a:t>We need careful not to neglect the trust that is given to us.</a:t>
            </a:r>
          </a:p>
          <a:p>
            <a:r>
              <a:rPr lang="en-US" dirty="0"/>
              <a:t>Our reward of heaven depends upon our use of our gift of salvation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322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The Triumphant Entry of Jesus in Jerusalem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Luke 19:29 - 40</a:t>
            </a:r>
          </a:p>
          <a:p>
            <a:r>
              <a:rPr lang="en-US" dirty="0"/>
              <a:t>Jesus knew about the prophecy of his entry to Jerusalem in Zachariah 9:9. </a:t>
            </a:r>
          </a:p>
          <a:p>
            <a:pPr marL="685800" lvl="2">
              <a:spcBef>
                <a:spcPts val="1000"/>
              </a:spcBef>
            </a:pPr>
            <a:r>
              <a:rPr lang="en-US" sz="2800" dirty="0"/>
              <a:t>The whole multitude of the disciples began to rejoice and praise God with a loud voice for all the mighty works they had seen</a:t>
            </a:r>
          </a:p>
          <a:p>
            <a:pPr marL="685800" lvl="2">
              <a:spcBef>
                <a:spcPts val="1000"/>
              </a:spcBef>
            </a:pPr>
            <a:r>
              <a:rPr lang="en-US" sz="2800" dirty="0"/>
              <a:t>This served to bring His claim prominently before the people of Jerusalem</a:t>
            </a:r>
          </a:p>
          <a:p>
            <a:r>
              <a:rPr lang="en-US" dirty="0"/>
              <a:t>The Pharisees tried to stop them and rebuked him because</a:t>
            </a:r>
          </a:p>
          <a:p>
            <a:pPr lvl="1"/>
            <a:r>
              <a:rPr lang="en-US" sz="2800" dirty="0"/>
              <a:t>They feared the Romans would interpret this as a rebellion. </a:t>
            </a:r>
          </a:p>
          <a:p>
            <a:pPr lvl="1"/>
            <a:r>
              <a:rPr lang="en-US" sz="2800" dirty="0"/>
              <a:t>They took offense at the application to Jesus of the prophetic words which could only be used in reference to the Messiah. Luke 19:38</a:t>
            </a:r>
          </a:p>
        </p:txBody>
      </p:sp>
    </p:spTree>
    <p:extLst>
      <p:ext uri="{BB962C8B-B14F-4D97-AF65-F5344CB8AC3E}">
        <p14:creationId xmlns:p14="http://schemas.microsoft.com/office/powerpoint/2010/main" val="27812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Weeping over Jerusalem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Luke 19:41 - 44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The city of Jerusalem was right in front of Him and when he saw their guilt and future ruin it gave occasion for Him to weep and moan over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1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Weeping over Jerusalem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sz="2800" dirty="0"/>
              <a:t>The view that Jesus might have seen when He was approaching the city.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76D1FF-5018-CF63-77F5-76C7A62AD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251" y="2545502"/>
            <a:ext cx="6157494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Weeping over Jerusalem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Luke 19:41 - 44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The city of Jerusalem was right in front of Him and when he saw their guilt and future ruin it gave occasion for Him to weep and moan over it</a:t>
            </a:r>
          </a:p>
          <a:p>
            <a:r>
              <a:rPr lang="en-US" dirty="0"/>
              <a:t>Their prejudice, ignorance, their unbelief had blinded their eyes and as a result they rejected Jesus and the Messiah.</a:t>
            </a:r>
          </a:p>
          <a:p>
            <a:r>
              <a:rPr lang="en-US" dirty="0"/>
              <a:t>Jesus predicts that the city will be leveled to the ground. Not one stone upon the 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7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Jesus Cleansing the Temple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Luke 19:45 - 48</a:t>
            </a:r>
          </a:p>
          <a:p>
            <a:r>
              <a:rPr lang="en-US" dirty="0"/>
              <a:t>Jesus cleansed the temple the day after he arrived in Jerusalem</a:t>
            </a:r>
            <a:endParaRPr lang="en-US" sz="2800" dirty="0"/>
          </a:p>
          <a:p>
            <a:r>
              <a:rPr lang="en-US" dirty="0"/>
              <a:t>Jesus threw them out because the people were conducting business for a profit at the expense of the people.</a:t>
            </a:r>
          </a:p>
          <a:p>
            <a:r>
              <a:rPr lang="en-US" dirty="0"/>
              <a:t>Jesus said that the temple, “House of Prayer” they had made “a den of thieves”</a:t>
            </a:r>
          </a:p>
          <a:p>
            <a:r>
              <a:rPr lang="en-US" dirty="0"/>
              <a:t>The Jewish chief priests, scribes and leaders sought to destroy Him. </a:t>
            </a:r>
          </a:p>
          <a:p>
            <a:r>
              <a:rPr lang="en-US" dirty="0"/>
              <a:t>They feared Him because the people were very attentive to hear Him </a:t>
            </a:r>
          </a:p>
          <a:p>
            <a:r>
              <a:rPr lang="en-US" dirty="0"/>
              <a:t>Mark 11:18 states that feared Him because the people were astonished at His teaching </a:t>
            </a:r>
          </a:p>
        </p:txBody>
      </p:sp>
    </p:spTree>
    <p:extLst>
      <p:ext uri="{BB962C8B-B14F-4D97-AF65-F5344CB8AC3E}">
        <p14:creationId xmlns:p14="http://schemas.microsoft.com/office/powerpoint/2010/main" val="304744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{EE52E246-56A7-104D-90BB-6062E574C802}tf10001057</Template>
  <TotalTime>661</TotalTime>
  <Words>488</Words>
  <Application>Microsoft Office PowerPoint</Application>
  <PresentationFormat>Widescreen</PresentationFormat>
  <Paragraphs>45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Lesson 20 Luke 19</vt:lpstr>
      <vt:lpstr>Jesus Meeting with Zacchaeus</vt:lpstr>
      <vt:lpstr>The Parable of the Pounds</vt:lpstr>
      <vt:lpstr>The Triumphant Entry of Jesus in Jerusalem</vt:lpstr>
      <vt:lpstr>Weeping over Jerusalem</vt:lpstr>
      <vt:lpstr>Weeping over Jerusalem</vt:lpstr>
      <vt:lpstr>Weeping over Jerusalem</vt:lpstr>
      <vt:lpstr>Jesus Cleansing the Temple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20 </dc:title>
  <dc:creator>Jeremiah Cox</dc:creator>
  <cp:lastModifiedBy>Richard White</cp:lastModifiedBy>
  <cp:revision>2</cp:revision>
  <cp:lastPrinted>2023-08-12T21:53:41Z</cp:lastPrinted>
  <dcterms:created xsi:type="dcterms:W3CDTF">2023-06-03T17:37:56Z</dcterms:created>
  <dcterms:modified xsi:type="dcterms:W3CDTF">2023-08-13T01:43:13Z</dcterms:modified>
</cp:coreProperties>
</file>