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60" r:id="rId4"/>
    <p:sldId id="261" r:id="rId5"/>
    <p:sldId id="262" r:id="rId6"/>
    <p:sldId id="263" r:id="rId7"/>
    <p:sldId id="264" r:id="rId8"/>
    <p:sldId id="265"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07"/>
    <p:restoredTop sz="94769"/>
  </p:normalViewPr>
  <p:slideViewPr>
    <p:cSldViewPr snapToGrid="0">
      <p:cViewPr varScale="1">
        <p:scale>
          <a:sx n="102" d="100"/>
          <a:sy n="102" d="100"/>
        </p:scale>
        <p:origin x="10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DC605-6F08-77F1-97D6-8B0E9DA6AB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3BB779-C3DF-6C92-CC24-03901BC650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92227F-63A6-06F6-F816-4B489445B188}"/>
              </a:ext>
            </a:extLst>
          </p:cNvPr>
          <p:cNvSpPr>
            <a:spLocks noGrp="1"/>
          </p:cNvSpPr>
          <p:nvPr>
            <p:ph type="dt" sz="half" idx="10"/>
          </p:nvPr>
        </p:nvSpPr>
        <p:spPr/>
        <p:txBody>
          <a:bodyPr/>
          <a:lstStyle/>
          <a:p>
            <a:fld id="{64A2CF85-0733-B342-999A-36912DDB2CFF}" type="datetimeFigureOut">
              <a:rPr lang="en-US" smtClean="0"/>
              <a:t>8/16/23</a:t>
            </a:fld>
            <a:endParaRPr lang="en-US"/>
          </a:p>
        </p:txBody>
      </p:sp>
      <p:sp>
        <p:nvSpPr>
          <p:cNvPr id="5" name="Footer Placeholder 4">
            <a:extLst>
              <a:ext uri="{FF2B5EF4-FFF2-40B4-BE49-F238E27FC236}">
                <a16:creationId xmlns:a16="http://schemas.microsoft.com/office/drawing/2014/main" id="{33312C9F-03AA-B474-C52A-23300CBB3F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34B3C2-EC0B-F0B5-7CF8-0C727AEC450A}"/>
              </a:ext>
            </a:extLst>
          </p:cNvPr>
          <p:cNvSpPr>
            <a:spLocks noGrp="1"/>
          </p:cNvSpPr>
          <p:nvPr>
            <p:ph type="sldNum" sz="quarter" idx="12"/>
          </p:nvPr>
        </p:nvSpPr>
        <p:spPr/>
        <p:txBody>
          <a:bodyPr/>
          <a:lstStyle/>
          <a:p>
            <a:fld id="{28A7F06A-1235-FE47-A079-768CFCF753B3}" type="slidenum">
              <a:rPr lang="en-US" smtClean="0"/>
              <a:t>‹#›</a:t>
            </a:fld>
            <a:endParaRPr lang="en-US"/>
          </a:p>
        </p:txBody>
      </p:sp>
    </p:spTree>
    <p:extLst>
      <p:ext uri="{BB962C8B-B14F-4D97-AF65-F5344CB8AC3E}">
        <p14:creationId xmlns:p14="http://schemas.microsoft.com/office/powerpoint/2010/main" val="1489354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E5B01-D34C-A933-62F6-B82D767289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D6FCDC-6AB5-28F4-CCCD-F67F3CC1C8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512EF9-3A39-9482-62C7-17C2502E53F4}"/>
              </a:ext>
            </a:extLst>
          </p:cNvPr>
          <p:cNvSpPr>
            <a:spLocks noGrp="1"/>
          </p:cNvSpPr>
          <p:nvPr>
            <p:ph type="dt" sz="half" idx="10"/>
          </p:nvPr>
        </p:nvSpPr>
        <p:spPr/>
        <p:txBody>
          <a:bodyPr/>
          <a:lstStyle/>
          <a:p>
            <a:fld id="{64A2CF85-0733-B342-999A-36912DDB2CFF}" type="datetimeFigureOut">
              <a:rPr lang="en-US" smtClean="0"/>
              <a:t>8/16/23</a:t>
            </a:fld>
            <a:endParaRPr lang="en-US"/>
          </a:p>
        </p:txBody>
      </p:sp>
      <p:sp>
        <p:nvSpPr>
          <p:cNvPr id="5" name="Footer Placeholder 4">
            <a:extLst>
              <a:ext uri="{FF2B5EF4-FFF2-40B4-BE49-F238E27FC236}">
                <a16:creationId xmlns:a16="http://schemas.microsoft.com/office/drawing/2014/main" id="{B2BF857E-2AA0-8A9E-DFB1-65E6E600E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50CF85-EC0F-D19A-97C4-D62627BFA92B}"/>
              </a:ext>
            </a:extLst>
          </p:cNvPr>
          <p:cNvSpPr>
            <a:spLocks noGrp="1"/>
          </p:cNvSpPr>
          <p:nvPr>
            <p:ph type="sldNum" sz="quarter" idx="12"/>
          </p:nvPr>
        </p:nvSpPr>
        <p:spPr/>
        <p:txBody>
          <a:bodyPr/>
          <a:lstStyle/>
          <a:p>
            <a:fld id="{28A7F06A-1235-FE47-A079-768CFCF753B3}" type="slidenum">
              <a:rPr lang="en-US" smtClean="0"/>
              <a:t>‹#›</a:t>
            </a:fld>
            <a:endParaRPr lang="en-US"/>
          </a:p>
        </p:txBody>
      </p:sp>
    </p:spTree>
    <p:extLst>
      <p:ext uri="{BB962C8B-B14F-4D97-AF65-F5344CB8AC3E}">
        <p14:creationId xmlns:p14="http://schemas.microsoft.com/office/powerpoint/2010/main" val="4092541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2565A4-4592-6B32-FF29-AFACF42C86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720913-6364-C899-50A3-4A92F3ACCB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03EFCD-21E4-0632-BF47-B1D4F3196F3E}"/>
              </a:ext>
            </a:extLst>
          </p:cNvPr>
          <p:cNvSpPr>
            <a:spLocks noGrp="1"/>
          </p:cNvSpPr>
          <p:nvPr>
            <p:ph type="dt" sz="half" idx="10"/>
          </p:nvPr>
        </p:nvSpPr>
        <p:spPr/>
        <p:txBody>
          <a:bodyPr/>
          <a:lstStyle/>
          <a:p>
            <a:fld id="{64A2CF85-0733-B342-999A-36912DDB2CFF}" type="datetimeFigureOut">
              <a:rPr lang="en-US" smtClean="0"/>
              <a:t>8/16/23</a:t>
            </a:fld>
            <a:endParaRPr lang="en-US"/>
          </a:p>
        </p:txBody>
      </p:sp>
      <p:sp>
        <p:nvSpPr>
          <p:cNvPr id="5" name="Footer Placeholder 4">
            <a:extLst>
              <a:ext uri="{FF2B5EF4-FFF2-40B4-BE49-F238E27FC236}">
                <a16:creationId xmlns:a16="http://schemas.microsoft.com/office/drawing/2014/main" id="{E711C429-971E-956C-DB37-A8B42FF87D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6FB846-F42B-5931-AEBC-11D0F751A42E}"/>
              </a:ext>
            </a:extLst>
          </p:cNvPr>
          <p:cNvSpPr>
            <a:spLocks noGrp="1"/>
          </p:cNvSpPr>
          <p:nvPr>
            <p:ph type="sldNum" sz="quarter" idx="12"/>
          </p:nvPr>
        </p:nvSpPr>
        <p:spPr/>
        <p:txBody>
          <a:bodyPr/>
          <a:lstStyle/>
          <a:p>
            <a:fld id="{28A7F06A-1235-FE47-A079-768CFCF753B3}" type="slidenum">
              <a:rPr lang="en-US" smtClean="0"/>
              <a:t>‹#›</a:t>
            </a:fld>
            <a:endParaRPr lang="en-US"/>
          </a:p>
        </p:txBody>
      </p:sp>
    </p:spTree>
    <p:extLst>
      <p:ext uri="{BB962C8B-B14F-4D97-AF65-F5344CB8AC3E}">
        <p14:creationId xmlns:p14="http://schemas.microsoft.com/office/powerpoint/2010/main" val="2169216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CB75-8D08-7E36-9789-EF94FEDA12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52AEE0-E2E9-E0DD-9698-05B2C9AE81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D5690F-3D7F-62D7-B9A7-2E24DEEEE7A0}"/>
              </a:ext>
            </a:extLst>
          </p:cNvPr>
          <p:cNvSpPr>
            <a:spLocks noGrp="1"/>
          </p:cNvSpPr>
          <p:nvPr>
            <p:ph type="dt" sz="half" idx="10"/>
          </p:nvPr>
        </p:nvSpPr>
        <p:spPr/>
        <p:txBody>
          <a:bodyPr/>
          <a:lstStyle/>
          <a:p>
            <a:fld id="{64A2CF85-0733-B342-999A-36912DDB2CFF}" type="datetimeFigureOut">
              <a:rPr lang="en-US" smtClean="0"/>
              <a:t>8/16/23</a:t>
            </a:fld>
            <a:endParaRPr lang="en-US"/>
          </a:p>
        </p:txBody>
      </p:sp>
      <p:sp>
        <p:nvSpPr>
          <p:cNvPr id="5" name="Footer Placeholder 4">
            <a:extLst>
              <a:ext uri="{FF2B5EF4-FFF2-40B4-BE49-F238E27FC236}">
                <a16:creationId xmlns:a16="http://schemas.microsoft.com/office/drawing/2014/main" id="{2637FE61-B64A-8FC4-862F-2484EE863B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06A61A-713B-4FB6-8795-A5A5C46A38CF}"/>
              </a:ext>
            </a:extLst>
          </p:cNvPr>
          <p:cNvSpPr>
            <a:spLocks noGrp="1"/>
          </p:cNvSpPr>
          <p:nvPr>
            <p:ph type="sldNum" sz="quarter" idx="12"/>
          </p:nvPr>
        </p:nvSpPr>
        <p:spPr/>
        <p:txBody>
          <a:bodyPr/>
          <a:lstStyle/>
          <a:p>
            <a:fld id="{28A7F06A-1235-FE47-A079-768CFCF753B3}" type="slidenum">
              <a:rPr lang="en-US" smtClean="0"/>
              <a:t>‹#›</a:t>
            </a:fld>
            <a:endParaRPr lang="en-US"/>
          </a:p>
        </p:txBody>
      </p:sp>
    </p:spTree>
    <p:extLst>
      <p:ext uri="{BB962C8B-B14F-4D97-AF65-F5344CB8AC3E}">
        <p14:creationId xmlns:p14="http://schemas.microsoft.com/office/powerpoint/2010/main" val="2070236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018B7-DA8B-B80B-CF6F-B88DAF4641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7629D8-41F8-EEE6-E82C-EF3FA25ABB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2608EF-E1DA-FF89-0237-53943D73D16A}"/>
              </a:ext>
            </a:extLst>
          </p:cNvPr>
          <p:cNvSpPr>
            <a:spLocks noGrp="1"/>
          </p:cNvSpPr>
          <p:nvPr>
            <p:ph type="dt" sz="half" idx="10"/>
          </p:nvPr>
        </p:nvSpPr>
        <p:spPr/>
        <p:txBody>
          <a:bodyPr/>
          <a:lstStyle/>
          <a:p>
            <a:fld id="{64A2CF85-0733-B342-999A-36912DDB2CFF}" type="datetimeFigureOut">
              <a:rPr lang="en-US" smtClean="0"/>
              <a:t>8/16/23</a:t>
            </a:fld>
            <a:endParaRPr lang="en-US"/>
          </a:p>
        </p:txBody>
      </p:sp>
      <p:sp>
        <p:nvSpPr>
          <p:cNvPr id="5" name="Footer Placeholder 4">
            <a:extLst>
              <a:ext uri="{FF2B5EF4-FFF2-40B4-BE49-F238E27FC236}">
                <a16:creationId xmlns:a16="http://schemas.microsoft.com/office/drawing/2014/main" id="{77D733E7-4A4B-5953-7809-10BBC05C42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4A350C-26A8-F376-6B67-BD07CC87ABCF}"/>
              </a:ext>
            </a:extLst>
          </p:cNvPr>
          <p:cNvSpPr>
            <a:spLocks noGrp="1"/>
          </p:cNvSpPr>
          <p:nvPr>
            <p:ph type="sldNum" sz="quarter" idx="12"/>
          </p:nvPr>
        </p:nvSpPr>
        <p:spPr/>
        <p:txBody>
          <a:bodyPr/>
          <a:lstStyle/>
          <a:p>
            <a:fld id="{28A7F06A-1235-FE47-A079-768CFCF753B3}" type="slidenum">
              <a:rPr lang="en-US" smtClean="0"/>
              <a:t>‹#›</a:t>
            </a:fld>
            <a:endParaRPr lang="en-US"/>
          </a:p>
        </p:txBody>
      </p:sp>
    </p:spTree>
    <p:extLst>
      <p:ext uri="{BB962C8B-B14F-4D97-AF65-F5344CB8AC3E}">
        <p14:creationId xmlns:p14="http://schemas.microsoft.com/office/powerpoint/2010/main" val="3517190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97D65-244D-E891-05C9-4957DD5B1A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1CF92E-34C8-614A-B90B-DD92D63FF2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F34DA7-F3C5-DE17-6A72-8ECA637F88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133644-3E20-C6A4-200C-5C4AC3875E48}"/>
              </a:ext>
            </a:extLst>
          </p:cNvPr>
          <p:cNvSpPr>
            <a:spLocks noGrp="1"/>
          </p:cNvSpPr>
          <p:nvPr>
            <p:ph type="dt" sz="half" idx="10"/>
          </p:nvPr>
        </p:nvSpPr>
        <p:spPr/>
        <p:txBody>
          <a:bodyPr/>
          <a:lstStyle/>
          <a:p>
            <a:fld id="{64A2CF85-0733-B342-999A-36912DDB2CFF}" type="datetimeFigureOut">
              <a:rPr lang="en-US" smtClean="0"/>
              <a:t>8/16/23</a:t>
            </a:fld>
            <a:endParaRPr lang="en-US"/>
          </a:p>
        </p:txBody>
      </p:sp>
      <p:sp>
        <p:nvSpPr>
          <p:cNvPr id="6" name="Footer Placeholder 5">
            <a:extLst>
              <a:ext uri="{FF2B5EF4-FFF2-40B4-BE49-F238E27FC236}">
                <a16:creationId xmlns:a16="http://schemas.microsoft.com/office/drawing/2014/main" id="{839A15D5-8EE6-19FE-DAB9-1D12C41A78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63ABE5-A5F0-7553-B2D1-0D99E05449CF}"/>
              </a:ext>
            </a:extLst>
          </p:cNvPr>
          <p:cNvSpPr>
            <a:spLocks noGrp="1"/>
          </p:cNvSpPr>
          <p:nvPr>
            <p:ph type="sldNum" sz="quarter" idx="12"/>
          </p:nvPr>
        </p:nvSpPr>
        <p:spPr/>
        <p:txBody>
          <a:bodyPr/>
          <a:lstStyle/>
          <a:p>
            <a:fld id="{28A7F06A-1235-FE47-A079-768CFCF753B3}" type="slidenum">
              <a:rPr lang="en-US" smtClean="0"/>
              <a:t>‹#›</a:t>
            </a:fld>
            <a:endParaRPr lang="en-US"/>
          </a:p>
        </p:txBody>
      </p:sp>
    </p:spTree>
    <p:extLst>
      <p:ext uri="{BB962C8B-B14F-4D97-AF65-F5344CB8AC3E}">
        <p14:creationId xmlns:p14="http://schemas.microsoft.com/office/powerpoint/2010/main" val="2877815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D7AEE-852C-ECA3-A682-AE9CBDAB98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6AFF63-2C02-5B8D-DFF2-9E1645542D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43894E-FEC8-692B-77F8-27FE0DCF0A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AC2DA7-66A9-E6BA-85AE-4E8A1A8512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9F75DA-D455-30F8-76C1-F134101AC8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237E42-4DEA-15CE-E475-63328D9BA421}"/>
              </a:ext>
            </a:extLst>
          </p:cNvPr>
          <p:cNvSpPr>
            <a:spLocks noGrp="1"/>
          </p:cNvSpPr>
          <p:nvPr>
            <p:ph type="dt" sz="half" idx="10"/>
          </p:nvPr>
        </p:nvSpPr>
        <p:spPr/>
        <p:txBody>
          <a:bodyPr/>
          <a:lstStyle/>
          <a:p>
            <a:fld id="{64A2CF85-0733-B342-999A-36912DDB2CFF}" type="datetimeFigureOut">
              <a:rPr lang="en-US" smtClean="0"/>
              <a:t>8/16/23</a:t>
            </a:fld>
            <a:endParaRPr lang="en-US"/>
          </a:p>
        </p:txBody>
      </p:sp>
      <p:sp>
        <p:nvSpPr>
          <p:cNvPr id="8" name="Footer Placeholder 7">
            <a:extLst>
              <a:ext uri="{FF2B5EF4-FFF2-40B4-BE49-F238E27FC236}">
                <a16:creationId xmlns:a16="http://schemas.microsoft.com/office/drawing/2014/main" id="{3420B6DA-3015-23CE-2599-EAF42133D9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D7DF62-0D16-B3DA-F27A-4D83E483B936}"/>
              </a:ext>
            </a:extLst>
          </p:cNvPr>
          <p:cNvSpPr>
            <a:spLocks noGrp="1"/>
          </p:cNvSpPr>
          <p:nvPr>
            <p:ph type="sldNum" sz="quarter" idx="12"/>
          </p:nvPr>
        </p:nvSpPr>
        <p:spPr/>
        <p:txBody>
          <a:bodyPr/>
          <a:lstStyle/>
          <a:p>
            <a:fld id="{28A7F06A-1235-FE47-A079-768CFCF753B3}" type="slidenum">
              <a:rPr lang="en-US" smtClean="0"/>
              <a:t>‹#›</a:t>
            </a:fld>
            <a:endParaRPr lang="en-US"/>
          </a:p>
        </p:txBody>
      </p:sp>
    </p:spTree>
    <p:extLst>
      <p:ext uri="{BB962C8B-B14F-4D97-AF65-F5344CB8AC3E}">
        <p14:creationId xmlns:p14="http://schemas.microsoft.com/office/powerpoint/2010/main" val="1466923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DC0EB-9BB0-DE7D-DB7A-CE4F56CFEA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945883-1E24-D6D9-F00C-C760090577AF}"/>
              </a:ext>
            </a:extLst>
          </p:cNvPr>
          <p:cNvSpPr>
            <a:spLocks noGrp="1"/>
          </p:cNvSpPr>
          <p:nvPr>
            <p:ph type="dt" sz="half" idx="10"/>
          </p:nvPr>
        </p:nvSpPr>
        <p:spPr/>
        <p:txBody>
          <a:bodyPr/>
          <a:lstStyle/>
          <a:p>
            <a:fld id="{64A2CF85-0733-B342-999A-36912DDB2CFF}" type="datetimeFigureOut">
              <a:rPr lang="en-US" smtClean="0"/>
              <a:t>8/16/23</a:t>
            </a:fld>
            <a:endParaRPr lang="en-US"/>
          </a:p>
        </p:txBody>
      </p:sp>
      <p:sp>
        <p:nvSpPr>
          <p:cNvPr id="4" name="Footer Placeholder 3">
            <a:extLst>
              <a:ext uri="{FF2B5EF4-FFF2-40B4-BE49-F238E27FC236}">
                <a16:creationId xmlns:a16="http://schemas.microsoft.com/office/drawing/2014/main" id="{AC3B718F-227F-82A0-F5D1-98EC0482E2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536CB0-0DA9-A794-A7CB-C66546322698}"/>
              </a:ext>
            </a:extLst>
          </p:cNvPr>
          <p:cNvSpPr>
            <a:spLocks noGrp="1"/>
          </p:cNvSpPr>
          <p:nvPr>
            <p:ph type="sldNum" sz="quarter" idx="12"/>
          </p:nvPr>
        </p:nvSpPr>
        <p:spPr/>
        <p:txBody>
          <a:bodyPr/>
          <a:lstStyle/>
          <a:p>
            <a:fld id="{28A7F06A-1235-FE47-A079-768CFCF753B3}" type="slidenum">
              <a:rPr lang="en-US" smtClean="0"/>
              <a:t>‹#›</a:t>
            </a:fld>
            <a:endParaRPr lang="en-US"/>
          </a:p>
        </p:txBody>
      </p:sp>
    </p:spTree>
    <p:extLst>
      <p:ext uri="{BB962C8B-B14F-4D97-AF65-F5344CB8AC3E}">
        <p14:creationId xmlns:p14="http://schemas.microsoft.com/office/powerpoint/2010/main" val="939696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B18BE4-32AC-BD0E-97EF-0CC506B2A44C}"/>
              </a:ext>
            </a:extLst>
          </p:cNvPr>
          <p:cNvSpPr>
            <a:spLocks noGrp="1"/>
          </p:cNvSpPr>
          <p:nvPr>
            <p:ph type="dt" sz="half" idx="10"/>
          </p:nvPr>
        </p:nvSpPr>
        <p:spPr/>
        <p:txBody>
          <a:bodyPr/>
          <a:lstStyle/>
          <a:p>
            <a:fld id="{64A2CF85-0733-B342-999A-36912DDB2CFF}" type="datetimeFigureOut">
              <a:rPr lang="en-US" smtClean="0"/>
              <a:t>8/16/23</a:t>
            </a:fld>
            <a:endParaRPr lang="en-US"/>
          </a:p>
        </p:txBody>
      </p:sp>
      <p:sp>
        <p:nvSpPr>
          <p:cNvPr id="3" name="Footer Placeholder 2">
            <a:extLst>
              <a:ext uri="{FF2B5EF4-FFF2-40B4-BE49-F238E27FC236}">
                <a16:creationId xmlns:a16="http://schemas.microsoft.com/office/drawing/2014/main" id="{71BE6DED-AAA0-53CD-7519-A40212BBA8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E4CAB7-B8C5-C714-C20D-17D567839E1A}"/>
              </a:ext>
            </a:extLst>
          </p:cNvPr>
          <p:cNvSpPr>
            <a:spLocks noGrp="1"/>
          </p:cNvSpPr>
          <p:nvPr>
            <p:ph type="sldNum" sz="quarter" idx="12"/>
          </p:nvPr>
        </p:nvSpPr>
        <p:spPr/>
        <p:txBody>
          <a:bodyPr/>
          <a:lstStyle/>
          <a:p>
            <a:fld id="{28A7F06A-1235-FE47-A079-768CFCF753B3}" type="slidenum">
              <a:rPr lang="en-US" smtClean="0"/>
              <a:t>‹#›</a:t>
            </a:fld>
            <a:endParaRPr lang="en-US"/>
          </a:p>
        </p:txBody>
      </p:sp>
    </p:spTree>
    <p:extLst>
      <p:ext uri="{BB962C8B-B14F-4D97-AF65-F5344CB8AC3E}">
        <p14:creationId xmlns:p14="http://schemas.microsoft.com/office/powerpoint/2010/main" val="3421920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5B5F8-8DA2-C9A6-FDE0-9F2D193E3C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0B947F-A0B5-C867-D4E2-93CC5F66C3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F66D55-9C1E-06F1-FDCE-66E175CF5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57CF28-048F-B838-99BC-14517D423871}"/>
              </a:ext>
            </a:extLst>
          </p:cNvPr>
          <p:cNvSpPr>
            <a:spLocks noGrp="1"/>
          </p:cNvSpPr>
          <p:nvPr>
            <p:ph type="dt" sz="half" idx="10"/>
          </p:nvPr>
        </p:nvSpPr>
        <p:spPr/>
        <p:txBody>
          <a:bodyPr/>
          <a:lstStyle/>
          <a:p>
            <a:fld id="{64A2CF85-0733-B342-999A-36912DDB2CFF}" type="datetimeFigureOut">
              <a:rPr lang="en-US" smtClean="0"/>
              <a:t>8/16/23</a:t>
            </a:fld>
            <a:endParaRPr lang="en-US"/>
          </a:p>
        </p:txBody>
      </p:sp>
      <p:sp>
        <p:nvSpPr>
          <p:cNvPr id="6" name="Footer Placeholder 5">
            <a:extLst>
              <a:ext uri="{FF2B5EF4-FFF2-40B4-BE49-F238E27FC236}">
                <a16:creationId xmlns:a16="http://schemas.microsoft.com/office/drawing/2014/main" id="{E187F855-3916-9348-E7C5-D8A3CA0BC1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3B993-8EE3-A1E6-12B5-7B2ECFECABF8}"/>
              </a:ext>
            </a:extLst>
          </p:cNvPr>
          <p:cNvSpPr>
            <a:spLocks noGrp="1"/>
          </p:cNvSpPr>
          <p:nvPr>
            <p:ph type="sldNum" sz="quarter" idx="12"/>
          </p:nvPr>
        </p:nvSpPr>
        <p:spPr/>
        <p:txBody>
          <a:bodyPr/>
          <a:lstStyle/>
          <a:p>
            <a:fld id="{28A7F06A-1235-FE47-A079-768CFCF753B3}" type="slidenum">
              <a:rPr lang="en-US" smtClean="0"/>
              <a:t>‹#›</a:t>
            </a:fld>
            <a:endParaRPr lang="en-US"/>
          </a:p>
        </p:txBody>
      </p:sp>
    </p:spTree>
    <p:extLst>
      <p:ext uri="{BB962C8B-B14F-4D97-AF65-F5344CB8AC3E}">
        <p14:creationId xmlns:p14="http://schemas.microsoft.com/office/powerpoint/2010/main" val="2199869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0287B-4F37-4C02-C81A-AB1DA8892F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972C0B-191F-9EA4-4576-9CCED988E8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E17ACE-3812-B2F3-7AF1-DE0760472D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C45AC-E32A-4BDF-6B65-6A66C955ABDC}"/>
              </a:ext>
            </a:extLst>
          </p:cNvPr>
          <p:cNvSpPr>
            <a:spLocks noGrp="1"/>
          </p:cNvSpPr>
          <p:nvPr>
            <p:ph type="dt" sz="half" idx="10"/>
          </p:nvPr>
        </p:nvSpPr>
        <p:spPr/>
        <p:txBody>
          <a:bodyPr/>
          <a:lstStyle/>
          <a:p>
            <a:fld id="{64A2CF85-0733-B342-999A-36912DDB2CFF}" type="datetimeFigureOut">
              <a:rPr lang="en-US" smtClean="0"/>
              <a:t>8/16/23</a:t>
            </a:fld>
            <a:endParaRPr lang="en-US"/>
          </a:p>
        </p:txBody>
      </p:sp>
      <p:sp>
        <p:nvSpPr>
          <p:cNvPr id="6" name="Footer Placeholder 5">
            <a:extLst>
              <a:ext uri="{FF2B5EF4-FFF2-40B4-BE49-F238E27FC236}">
                <a16:creationId xmlns:a16="http://schemas.microsoft.com/office/drawing/2014/main" id="{5A98A3B8-C62D-7765-DD03-C218E4E7F3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47952E-08EB-3017-E9BF-F35ED4FB8FDE}"/>
              </a:ext>
            </a:extLst>
          </p:cNvPr>
          <p:cNvSpPr>
            <a:spLocks noGrp="1"/>
          </p:cNvSpPr>
          <p:nvPr>
            <p:ph type="sldNum" sz="quarter" idx="12"/>
          </p:nvPr>
        </p:nvSpPr>
        <p:spPr/>
        <p:txBody>
          <a:bodyPr/>
          <a:lstStyle/>
          <a:p>
            <a:fld id="{28A7F06A-1235-FE47-A079-768CFCF753B3}" type="slidenum">
              <a:rPr lang="en-US" smtClean="0"/>
              <a:t>‹#›</a:t>
            </a:fld>
            <a:endParaRPr lang="en-US"/>
          </a:p>
        </p:txBody>
      </p:sp>
    </p:spTree>
    <p:extLst>
      <p:ext uri="{BB962C8B-B14F-4D97-AF65-F5344CB8AC3E}">
        <p14:creationId xmlns:p14="http://schemas.microsoft.com/office/powerpoint/2010/main" val="487103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6F7A02-B1F8-CA5D-6C78-D7A8D30CA6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57B903-B6F4-C6A8-7B17-DF0F4AB2F1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F7F85A-7311-DF8D-34A2-0EFADB8338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A2CF85-0733-B342-999A-36912DDB2CFF}" type="datetimeFigureOut">
              <a:rPr lang="en-US" smtClean="0"/>
              <a:t>8/16/23</a:t>
            </a:fld>
            <a:endParaRPr lang="en-US"/>
          </a:p>
        </p:txBody>
      </p:sp>
      <p:sp>
        <p:nvSpPr>
          <p:cNvPr id="5" name="Footer Placeholder 4">
            <a:extLst>
              <a:ext uri="{FF2B5EF4-FFF2-40B4-BE49-F238E27FC236}">
                <a16:creationId xmlns:a16="http://schemas.microsoft.com/office/drawing/2014/main" id="{CC5A8002-1165-F6AD-7175-37E012E877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5D3853-938A-A658-C90F-D017E48625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A7F06A-1235-FE47-A079-768CFCF753B3}" type="slidenum">
              <a:rPr lang="en-US" smtClean="0"/>
              <a:t>‹#›</a:t>
            </a:fld>
            <a:endParaRPr lang="en-US"/>
          </a:p>
        </p:txBody>
      </p:sp>
    </p:spTree>
    <p:extLst>
      <p:ext uri="{BB962C8B-B14F-4D97-AF65-F5344CB8AC3E}">
        <p14:creationId xmlns:p14="http://schemas.microsoft.com/office/powerpoint/2010/main" val="4036524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B6A76-699E-1A34-C49E-3D3AA4B4F918}"/>
              </a:ext>
            </a:extLst>
          </p:cNvPr>
          <p:cNvSpPr>
            <a:spLocks noGrp="1"/>
          </p:cNvSpPr>
          <p:nvPr>
            <p:ph type="ctrTitle"/>
          </p:nvPr>
        </p:nvSpPr>
        <p:spPr>
          <a:xfrm>
            <a:off x="377371" y="0"/>
            <a:ext cx="10983736" cy="2387600"/>
          </a:xfrm>
        </p:spPr>
        <p:txBody>
          <a:bodyPr>
            <a:normAutofit/>
          </a:bodyPr>
          <a:lstStyle/>
          <a:p>
            <a:pPr algn="l"/>
            <a:r>
              <a:rPr lang="en-US" sz="4900" b="1" dirty="0">
                <a:solidFill>
                  <a:schemeClr val="bg1"/>
                </a:solidFill>
                <a:effectLst>
                  <a:outerShdw blurRad="50800" dist="38100" dir="5400000" sx="101000" sy="101000" algn="t" rotWithShape="0">
                    <a:prstClr val="black"/>
                  </a:outerShdw>
                </a:effectLst>
              </a:rPr>
              <a:t>Lesson 21 – Confrontations in the Temple</a:t>
            </a:r>
            <a:br>
              <a:rPr lang="en-US" sz="4900" b="1" dirty="0">
                <a:solidFill>
                  <a:schemeClr val="bg1"/>
                </a:solidFill>
                <a:effectLst>
                  <a:outerShdw blurRad="50800" dist="38100" dir="5400000" sx="101000" sy="101000" algn="t" rotWithShape="0">
                    <a:prstClr val="black"/>
                  </a:outerShdw>
                </a:effectLst>
              </a:rPr>
            </a:br>
            <a:r>
              <a:rPr lang="en-US" sz="4900" b="1" dirty="0">
                <a:solidFill>
                  <a:schemeClr val="bg1"/>
                </a:solidFill>
                <a:effectLst>
                  <a:outerShdw blurRad="50800" dist="38100" dir="5400000" sx="101000" sy="101000" algn="t" rotWithShape="0">
                    <a:prstClr val="black"/>
                  </a:outerShdw>
                </a:effectLst>
              </a:rPr>
              <a:t>Luke 20</a:t>
            </a:r>
          </a:p>
        </p:txBody>
      </p:sp>
    </p:spTree>
    <p:extLst>
      <p:ext uri="{BB962C8B-B14F-4D97-AF65-F5344CB8AC3E}">
        <p14:creationId xmlns:p14="http://schemas.microsoft.com/office/powerpoint/2010/main" val="157191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1666A0-094F-9B06-6AE6-F1A43C688557}"/>
              </a:ext>
            </a:extLst>
          </p:cNvPr>
          <p:cNvSpPr>
            <a:spLocks noGrp="1"/>
          </p:cNvSpPr>
          <p:nvPr>
            <p:ph type="title"/>
          </p:nvPr>
        </p:nvSpPr>
        <p:spPr>
          <a:xfrm>
            <a:off x="166911" y="278535"/>
            <a:ext cx="11858174" cy="1033669"/>
          </a:xfrm>
        </p:spPr>
        <p:txBody>
          <a:bodyPr>
            <a:noAutofit/>
          </a:bodyPr>
          <a:lstStyle/>
          <a:p>
            <a:pPr marL="0" marR="0">
              <a:spcBef>
                <a:spcPts val="0"/>
              </a:spcBef>
              <a:spcAft>
                <a:spcPts val="0"/>
              </a:spcAft>
            </a:pP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Lesson 21 – Confrontations in the Temple</a:t>
            </a:r>
          </a:p>
        </p:txBody>
      </p:sp>
      <p:sp>
        <p:nvSpPr>
          <p:cNvPr id="4" name="Content Placeholder 2">
            <a:extLst>
              <a:ext uri="{FF2B5EF4-FFF2-40B4-BE49-F238E27FC236}">
                <a16:creationId xmlns:a16="http://schemas.microsoft.com/office/drawing/2014/main" id="{ED7A4011-00B7-53A1-D4E6-491B96BFE2BF}"/>
              </a:ext>
            </a:extLst>
          </p:cNvPr>
          <p:cNvSpPr>
            <a:spLocks noGrp="1"/>
          </p:cNvSpPr>
          <p:nvPr>
            <p:ph idx="1"/>
          </p:nvPr>
        </p:nvSpPr>
        <p:spPr>
          <a:xfrm>
            <a:off x="166911" y="1825625"/>
            <a:ext cx="11858174" cy="4753840"/>
          </a:xfrm>
          <a:noFill/>
        </p:spPr>
        <p:txBody>
          <a:bodyPr>
            <a:normAutofit/>
          </a:bodyPr>
          <a:lstStyle/>
          <a:p>
            <a:pPr marL="0" lvl="0" indent="0">
              <a:buNone/>
            </a:pPr>
            <a:r>
              <a:rPr lang="en-US" sz="3600" b="1" dirty="0"/>
              <a:t>Challenging Jesus’ Authority (</a:t>
            </a:r>
            <a:r>
              <a:rPr lang="en-US" sz="3600" b="1" dirty="0">
                <a:solidFill>
                  <a:srgbClr val="FFC000"/>
                </a:solidFill>
                <a:effectLst>
                  <a:outerShdw blurRad="50800" dist="38100" dir="5400000" algn="t" rotWithShape="0">
                    <a:prstClr val="black"/>
                  </a:outerShdw>
                </a:effectLst>
              </a:rPr>
              <a:t>20:1-8</a:t>
            </a:r>
            <a:r>
              <a:rPr lang="en-US" sz="3600" b="1" dirty="0"/>
              <a:t>)</a:t>
            </a:r>
          </a:p>
          <a:p>
            <a:pPr lvl="0"/>
            <a:r>
              <a:rPr lang="en-US" sz="3200" dirty="0"/>
              <a:t>Jesus is in the temple preaching and the Jewish leaders confront Him with a question about His authority for what He is doing (</a:t>
            </a:r>
            <a:r>
              <a:rPr lang="en-US" sz="3200" dirty="0">
                <a:solidFill>
                  <a:srgbClr val="FFC000"/>
                </a:solidFill>
                <a:effectLst>
                  <a:outerShdw blurRad="50800" dist="38100" dir="5400000" algn="t" rotWithShape="0">
                    <a:prstClr val="black"/>
                  </a:outerShdw>
                </a:effectLst>
              </a:rPr>
              <a:t>vv. 1-2</a:t>
            </a:r>
            <a:r>
              <a:rPr lang="en-US" sz="3200" dirty="0"/>
              <a:t>).</a:t>
            </a:r>
          </a:p>
          <a:p>
            <a:pPr lvl="0"/>
            <a:r>
              <a:rPr lang="en-US" sz="3200" dirty="0"/>
              <a:t>Jesus replies with a question of His own concerning the authority for John’s baptism – from heaven or men? (</a:t>
            </a:r>
            <a:r>
              <a:rPr lang="en-US" sz="3200" dirty="0">
                <a:solidFill>
                  <a:srgbClr val="FFC000"/>
                </a:solidFill>
                <a:effectLst>
                  <a:outerShdw blurRad="50800" dist="38100" dir="5400000" algn="t" rotWithShape="0">
                    <a:prstClr val="black"/>
                  </a:outerShdw>
                </a:effectLst>
              </a:rPr>
              <a:t>vv. 3-4</a:t>
            </a:r>
            <a:r>
              <a:rPr lang="en-US" sz="3200" dirty="0"/>
              <a:t>).</a:t>
            </a:r>
          </a:p>
          <a:p>
            <a:pPr lvl="0"/>
            <a:r>
              <a:rPr lang="en-US" sz="3200" dirty="0"/>
              <a:t>Perceiving a problem for themselves with either answer, they plead ignorance (</a:t>
            </a:r>
            <a:r>
              <a:rPr lang="en-US" sz="3200" dirty="0">
                <a:solidFill>
                  <a:srgbClr val="FFC000"/>
                </a:solidFill>
                <a:effectLst>
                  <a:outerShdw blurRad="50800" dist="38100" dir="5400000" algn="t" rotWithShape="0">
                    <a:prstClr val="black"/>
                  </a:outerShdw>
                </a:effectLst>
              </a:rPr>
              <a:t>vv. 5-7</a:t>
            </a:r>
            <a:r>
              <a:rPr lang="en-US" sz="3200" dirty="0"/>
              <a:t>).</a:t>
            </a:r>
          </a:p>
          <a:p>
            <a:pPr lvl="0"/>
            <a:r>
              <a:rPr lang="en-US" sz="3200" dirty="0"/>
              <a:t>Jesus tells them He will then neither answer them concerning the source of His authority (</a:t>
            </a:r>
            <a:r>
              <a:rPr lang="en-US" sz="3200" dirty="0">
                <a:solidFill>
                  <a:srgbClr val="FFC000"/>
                </a:solidFill>
                <a:effectLst>
                  <a:outerShdw blurRad="50800" dist="38100" dir="5400000" algn="t" rotWithShape="0">
                    <a:prstClr val="black"/>
                  </a:outerShdw>
                </a:effectLst>
              </a:rPr>
              <a:t>v. 8</a:t>
            </a:r>
            <a:r>
              <a:rPr lang="en-US" sz="3200" dirty="0"/>
              <a:t>).</a:t>
            </a:r>
          </a:p>
        </p:txBody>
      </p:sp>
    </p:spTree>
    <p:extLst>
      <p:ext uri="{BB962C8B-B14F-4D97-AF65-F5344CB8AC3E}">
        <p14:creationId xmlns:p14="http://schemas.microsoft.com/office/powerpoint/2010/main" val="14335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1000"/>
                                        <p:tgtEl>
                                          <p:spTgt spid="4">
                                            <p:txEl>
                                              <p:pRg st="3" end="3"/>
                                            </p:txEl>
                                          </p:spTgt>
                                        </p:tgtEl>
                                      </p:cBhvr>
                                    </p:animEffect>
                                    <p:anim calcmode="lin" valueType="num">
                                      <p:cBhvr>
                                        <p:cTn id="2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1000"/>
                                        <p:tgtEl>
                                          <p:spTgt spid="4">
                                            <p:txEl>
                                              <p:pRg st="4" end="4"/>
                                            </p:txEl>
                                          </p:spTgt>
                                        </p:tgtEl>
                                      </p:cBhvr>
                                    </p:animEffect>
                                    <p:anim calcmode="lin" valueType="num">
                                      <p:cBhvr>
                                        <p:cTn id="3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1666A0-094F-9B06-6AE6-F1A43C688557}"/>
              </a:ext>
            </a:extLst>
          </p:cNvPr>
          <p:cNvSpPr>
            <a:spLocks noGrp="1"/>
          </p:cNvSpPr>
          <p:nvPr>
            <p:ph type="title"/>
          </p:nvPr>
        </p:nvSpPr>
        <p:spPr>
          <a:xfrm>
            <a:off x="166911" y="278535"/>
            <a:ext cx="11858174" cy="1033669"/>
          </a:xfrm>
        </p:spPr>
        <p:txBody>
          <a:bodyPr>
            <a:noAutofit/>
          </a:bodyPr>
          <a:lstStyle/>
          <a:p>
            <a:pPr marL="0" marR="0">
              <a:spcBef>
                <a:spcPts val="0"/>
              </a:spcBef>
              <a:spcAft>
                <a:spcPts val="0"/>
              </a:spcAft>
            </a:pP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Lesson 21 – Confrontations in the Temple</a:t>
            </a:r>
          </a:p>
        </p:txBody>
      </p:sp>
      <p:sp>
        <p:nvSpPr>
          <p:cNvPr id="4" name="Content Placeholder 2">
            <a:extLst>
              <a:ext uri="{FF2B5EF4-FFF2-40B4-BE49-F238E27FC236}">
                <a16:creationId xmlns:a16="http://schemas.microsoft.com/office/drawing/2014/main" id="{ED7A4011-00B7-53A1-D4E6-491B96BFE2BF}"/>
              </a:ext>
            </a:extLst>
          </p:cNvPr>
          <p:cNvSpPr>
            <a:spLocks noGrp="1"/>
          </p:cNvSpPr>
          <p:nvPr>
            <p:ph idx="1"/>
          </p:nvPr>
        </p:nvSpPr>
        <p:spPr>
          <a:xfrm>
            <a:off x="166911" y="1825625"/>
            <a:ext cx="11858174" cy="4753840"/>
          </a:xfrm>
          <a:noFill/>
        </p:spPr>
        <p:txBody>
          <a:bodyPr>
            <a:normAutofit/>
          </a:bodyPr>
          <a:lstStyle/>
          <a:p>
            <a:pPr marL="0" lvl="0" indent="0">
              <a:buNone/>
            </a:pPr>
            <a:r>
              <a:rPr lang="en-US" sz="3600" b="1" dirty="0"/>
              <a:t>Jesus’ Parable of the Vineyard (</a:t>
            </a:r>
            <a:r>
              <a:rPr lang="en-US" sz="3600" b="1" dirty="0">
                <a:solidFill>
                  <a:srgbClr val="FFC000"/>
                </a:solidFill>
                <a:effectLst>
                  <a:outerShdw blurRad="50800" dist="38100" dir="5400000" algn="t" rotWithShape="0">
                    <a:prstClr val="black"/>
                  </a:outerShdw>
                </a:effectLst>
              </a:rPr>
              <a:t>20:9-18</a:t>
            </a:r>
            <a:r>
              <a:rPr lang="en-US" sz="3600" b="1" dirty="0"/>
              <a:t>)</a:t>
            </a:r>
          </a:p>
          <a:p>
            <a:pPr lvl="0"/>
            <a:r>
              <a:rPr lang="en-US" sz="3200" dirty="0"/>
              <a:t>Jesus tells the people a parable about a man’s vineyard he leased to vinedressers who beat and sent away three servants he sent to receive fruit from his vineyard (</a:t>
            </a:r>
            <a:r>
              <a:rPr lang="en-US" sz="3200" dirty="0">
                <a:solidFill>
                  <a:srgbClr val="FFC000"/>
                </a:solidFill>
                <a:effectLst>
                  <a:outerShdw blurRad="50800" dist="38100" dir="5400000" algn="t" rotWithShape="0">
                    <a:prstClr val="black"/>
                  </a:outerShdw>
                </a:effectLst>
              </a:rPr>
              <a:t>vv. 9-12</a:t>
            </a:r>
            <a:r>
              <a:rPr lang="en-US" sz="3200" dirty="0"/>
              <a:t>).</a:t>
            </a:r>
          </a:p>
          <a:p>
            <a:pPr lvl="0"/>
            <a:r>
              <a:rPr lang="en-US" sz="3200" dirty="0"/>
              <a:t>The owner reasoned about his next action, and determining that they would respect his son, sent him, though they saw him, conspired against him to take his inheritance, and killed him (</a:t>
            </a:r>
            <a:r>
              <a:rPr lang="en-US" sz="3200" dirty="0">
                <a:solidFill>
                  <a:srgbClr val="FFC000"/>
                </a:solidFill>
                <a:effectLst>
                  <a:outerShdw blurRad="50800" dist="38100" dir="5400000" algn="t" rotWithShape="0">
                    <a:prstClr val="black"/>
                  </a:outerShdw>
                </a:effectLst>
              </a:rPr>
              <a:t>vv. 13-15a</a:t>
            </a:r>
            <a:r>
              <a:rPr lang="en-US" sz="3200" dirty="0"/>
              <a:t>).</a:t>
            </a:r>
          </a:p>
        </p:txBody>
      </p:sp>
    </p:spTree>
    <p:extLst>
      <p:ext uri="{BB962C8B-B14F-4D97-AF65-F5344CB8AC3E}">
        <p14:creationId xmlns:p14="http://schemas.microsoft.com/office/powerpoint/2010/main" val="3562206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1666A0-094F-9B06-6AE6-F1A43C688557}"/>
              </a:ext>
            </a:extLst>
          </p:cNvPr>
          <p:cNvSpPr>
            <a:spLocks noGrp="1"/>
          </p:cNvSpPr>
          <p:nvPr>
            <p:ph type="title"/>
          </p:nvPr>
        </p:nvSpPr>
        <p:spPr>
          <a:xfrm>
            <a:off x="166911" y="278535"/>
            <a:ext cx="11858174" cy="1033669"/>
          </a:xfrm>
        </p:spPr>
        <p:txBody>
          <a:bodyPr>
            <a:noAutofit/>
          </a:bodyPr>
          <a:lstStyle/>
          <a:p>
            <a:pPr marL="0" marR="0">
              <a:spcBef>
                <a:spcPts val="0"/>
              </a:spcBef>
              <a:spcAft>
                <a:spcPts val="0"/>
              </a:spcAft>
            </a:pP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Lesson 21 – Confrontations in the Temple</a:t>
            </a:r>
          </a:p>
        </p:txBody>
      </p:sp>
      <p:sp>
        <p:nvSpPr>
          <p:cNvPr id="4" name="Content Placeholder 2">
            <a:extLst>
              <a:ext uri="{FF2B5EF4-FFF2-40B4-BE49-F238E27FC236}">
                <a16:creationId xmlns:a16="http://schemas.microsoft.com/office/drawing/2014/main" id="{ED7A4011-00B7-53A1-D4E6-491B96BFE2BF}"/>
              </a:ext>
            </a:extLst>
          </p:cNvPr>
          <p:cNvSpPr>
            <a:spLocks noGrp="1"/>
          </p:cNvSpPr>
          <p:nvPr>
            <p:ph idx="1"/>
          </p:nvPr>
        </p:nvSpPr>
        <p:spPr>
          <a:xfrm>
            <a:off x="166911" y="1825625"/>
            <a:ext cx="11858174" cy="4753840"/>
          </a:xfrm>
          <a:noFill/>
        </p:spPr>
        <p:txBody>
          <a:bodyPr>
            <a:normAutofit/>
          </a:bodyPr>
          <a:lstStyle/>
          <a:p>
            <a:pPr marL="0" lvl="0" indent="0">
              <a:buNone/>
            </a:pPr>
            <a:r>
              <a:rPr lang="en-US" sz="3600" b="1" dirty="0"/>
              <a:t>Jesus’ Parable of the Vineyard (</a:t>
            </a:r>
            <a:r>
              <a:rPr lang="en-US" sz="3600" b="1" dirty="0">
                <a:solidFill>
                  <a:srgbClr val="FFC000"/>
                </a:solidFill>
                <a:effectLst>
                  <a:outerShdw blurRad="50800" dist="38100" dir="5400000" algn="t" rotWithShape="0">
                    <a:prstClr val="black"/>
                  </a:outerShdw>
                </a:effectLst>
              </a:rPr>
              <a:t>20:9-18</a:t>
            </a:r>
            <a:r>
              <a:rPr lang="en-US" sz="3600" b="1" dirty="0"/>
              <a:t>)</a:t>
            </a:r>
          </a:p>
          <a:p>
            <a:pPr lvl="0"/>
            <a:r>
              <a:rPr lang="en-US" sz="3200" dirty="0"/>
              <a:t>Jesus asks what the owner will do to the vinedressers and says he will destroy them and give the vineyard to others (</a:t>
            </a:r>
            <a:r>
              <a:rPr lang="en-US" sz="3200" dirty="0">
                <a:solidFill>
                  <a:srgbClr val="FFC000"/>
                </a:solidFill>
                <a:effectLst>
                  <a:outerShdw blurRad="50800" dist="38100" dir="5400000" algn="t" rotWithShape="0">
                    <a:prstClr val="black"/>
                  </a:outerShdw>
                </a:effectLst>
              </a:rPr>
              <a:t>vv. 15b-16</a:t>
            </a:r>
            <a:r>
              <a:rPr lang="en-US" sz="3200" dirty="0"/>
              <a:t>).</a:t>
            </a:r>
          </a:p>
          <a:p>
            <a:pPr lvl="0"/>
            <a:r>
              <a:rPr lang="en-US" sz="3200" dirty="0"/>
              <a:t>He quotes Psalm 118:22 and explains that the stone therein will break those who fall on it, and grind to powder those on whom it falls (</a:t>
            </a:r>
            <a:r>
              <a:rPr lang="en-US" sz="3200" dirty="0">
                <a:solidFill>
                  <a:srgbClr val="FFC000"/>
                </a:solidFill>
                <a:effectLst>
                  <a:outerShdw blurRad="50800" dist="38100" dir="5400000" algn="t" rotWithShape="0">
                    <a:prstClr val="black"/>
                  </a:outerShdw>
                </a:effectLst>
              </a:rPr>
              <a:t>vv. 17-18</a:t>
            </a:r>
            <a:r>
              <a:rPr lang="en-US" sz="3200" dirty="0"/>
              <a:t>).</a:t>
            </a:r>
          </a:p>
          <a:p>
            <a:r>
              <a:rPr lang="en-US" sz="3200" dirty="0"/>
              <a:t>The Jewish leaders seek to take Him, but do not for fear of the people (</a:t>
            </a:r>
            <a:r>
              <a:rPr lang="en-US" sz="3200" dirty="0">
                <a:solidFill>
                  <a:srgbClr val="FFC000"/>
                </a:solidFill>
                <a:effectLst>
                  <a:outerShdw blurRad="50800" dist="38100" dir="5400000" algn="t" rotWithShape="0">
                    <a:prstClr val="black"/>
                  </a:outerShdw>
                </a:effectLst>
              </a:rPr>
              <a:t>v. 19</a:t>
            </a:r>
            <a:r>
              <a:rPr lang="en-US" sz="3200" dirty="0"/>
              <a:t>). </a:t>
            </a:r>
          </a:p>
        </p:txBody>
      </p:sp>
    </p:spTree>
    <p:extLst>
      <p:ext uri="{BB962C8B-B14F-4D97-AF65-F5344CB8AC3E}">
        <p14:creationId xmlns:p14="http://schemas.microsoft.com/office/powerpoint/2010/main" val="1163799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1666A0-094F-9B06-6AE6-F1A43C688557}"/>
              </a:ext>
            </a:extLst>
          </p:cNvPr>
          <p:cNvSpPr>
            <a:spLocks noGrp="1"/>
          </p:cNvSpPr>
          <p:nvPr>
            <p:ph type="title"/>
          </p:nvPr>
        </p:nvSpPr>
        <p:spPr>
          <a:xfrm>
            <a:off x="166911" y="278535"/>
            <a:ext cx="11858174" cy="1033669"/>
          </a:xfrm>
        </p:spPr>
        <p:txBody>
          <a:bodyPr>
            <a:noAutofit/>
          </a:bodyPr>
          <a:lstStyle/>
          <a:p>
            <a:pPr marL="0" marR="0">
              <a:spcBef>
                <a:spcPts val="0"/>
              </a:spcBef>
              <a:spcAft>
                <a:spcPts val="0"/>
              </a:spcAft>
            </a:pP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Lesson 21 – Confrontations in the Temple</a:t>
            </a:r>
          </a:p>
        </p:txBody>
      </p:sp>
      <p:sp>
        <p:nvSpPr>
          <p:cNvPr id="4" name="Content Placeholder 2">
            <a:extLst>
              <a:ext uri="{FF2B5EF4-FFF2-40B4-BE49-F238E27FC236}">
                <a16:creationId xmlns:a16="http://schemas.microsoft.com/office/drawing/2014/main" id="{ED7A4011-00B7-53A1-D4E6-491B96BFE2BF}"/>
              </a:ext>
            </a:extLst>
          </p:cNvPr>
          <p:cNvSpPr>
            <a:spLocks noGrp="1"/>
          </p:cNvSpPr>
          <p:nvPr>
            <p:ph idx="1"/>
          </p:nvPr>
        </p:nvSpPr>
        <p:spPr>
          <a:xfrm>
            <a:off x="166911" y="1825625"/>
            <a:ext cx="11858174" cy="4753840"/>
          </a:xfrm>
          <a:noFill/>
        </p:spPr>
        <p:txBody>
          <a:bodyPr>
            <a:normAutofit/>
          </a:bodyPr>
          <a:lstStyle/>
          <a:p>
            <a:pPr marL="0" lvl="0" indent="0">
              <a:buNone/>
            </a:pPr>
            <a:r>
              <a:rPr lang="en-US" sz="3600" b="1" dirty="0"/>
              <a:t>Question about Paying Taxes (</a:t>
            </a:r>
            <a:r>
              <a:rPr lang="en-US" sz="3600" b="1" dirty="0">
                <a:solidFill>
                  <a:srgbClr val="FFC000"/>
                </a:solidFill>
                <a:effectLst>
                  <a:outerShdw blurRad="50800" dist="38100" dir="5400000" algn="t" rotWithShape="0">
                    <a:prstClr val="black"/>
                  </a:outerShdw>
                </a:effectLst>
              </a:rPr>
              <a:t>20:19-26</a:t>
            </a:r>
            <a:r>
              <a:rPr lang="en-US" sz="3600" b="1" dirty="0"/>
              <a:t>)</a:t>
            </a:r>
          </a:p>
          <a:p>
            <a:pPr lvl="0"/>
            <a:r>
              <a:rPr lang="en-US" sz="3200" dirty="0"/>
              <a:t>The Jewish leaders send spies to Jesus to catch Him in an error, and they ask Him about whether it is lawful to pay taxes to Caesar (</a:t>
            </a:r>
            <a:r>
              <a:rPr lang="en-US" sz="3200" dirty="0">
                <a:solidFill>
                  <a:srgbClr val="FFC000"/>
                </a:solidFill>
                <a:effectLst>
                  <a:outerShdw blurRad="50800" dist="38100" dir="5400000" algn="t" rotWithShape="0">
                    <a:prstClr val="black"/>
                  </a:outerShdw>
                </a:effectLst>
              </a:rPr>
              <a:t>vv. 20-22</a:t>
            </a:r>
            <a:r>
              <a:rPr lang="en-US" sz="3200" dirty="0"/>
              <a:t>).</a:t>
            </a:r>
          </a:p>
          <a:p>
            <a:pPr lvl="0"/>
            <a:r>
              <a:rPr lang="en-US" sz="3200" dirty="0"/>
              <a:t>Jesus expresses His knowledge of their motives, points out that Caesar’s image and inscription is on a denarius, and says to render to Caesar his things, and God’s His things (</a:t>
            </a:r>
            <a:r>
              <a:rPr lang="en-US" sz="3200" dirty="0">
                <a:solidFill>
                  <a:srgbClr val="FFC000"/>
                </a:solidFill>
                <a:effectLst>
                  <a:outerShdw blurRad="50800" dist="38100" dir="5400000" algn="t" rotWithShape="0">
                    <a:prstClr val="black"/>
                  </a:outerShdw>
                </a:effectLst>
              </a:rPr>
              <a:t>vv. 23-25</a:t>
            </a:r>
            <a:r>
              <a:rPr lang="en-US" sz="3200" dirty="0"/>
              <a:t>).</a:t>
            </a:r>
          </a:p>
          <a:p>
            <a:pPr lvl="0"/>
            <a:r>
              <a:rPr lang="en-US" sz="3200" dirty="0"/>
              <a:t>The Jewish leaders could not catch Him but marveled at His answer (</a:t>
            </a:r>
            <a:r>
              <a:rPr lang="en-US" sz="3200" dirty="0">
                <a:solidFill>
                  <a:srgbClr val="FFC000"/>
                </a:solidFill>
                <a:effectLst>
                  <a:outerShdw blurRad="50800" dist="38100" dir="5400000" algn="t" rotWithShape="0">
                    <a:prstClr val="black"/>
                  </a:outerShdw>
                </a:effectLst>
              </a:rPr>
              <a:t>v. 26</a:t>
            </a:r>
            <a:r>
              <a:rPr lang="en-US" sz="3200" dirty="0"/>
              <a:t>).</a:t>
            </a:r>
          </a:p>
        </p:txBody>
      </p:sp>
    </p:spTree>
    <p:extLst>
      <p:ext uri="{BB962C8B-B14F-4D97-AF65-F5344CB8AC3E}">
        <p14:creationId xmlns:p14="http://schemas.microsoft.com/office/powerpoint/2010/main" val="332069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1000"/>
                                        <p:tgtEl>
                                          <p:spTgt spid="4">
                                            <p:txEl>
                                              <p:pRg st="3" end="3"/>
                                            </p:txEl>
                                          </p:spTgt>
                                        </p:tgtEl>
                                      </p:cBhvr>
                                    </p:animEffect>
                                    <p:anim calcmode="lin" valueType="num">
                                      <p:cBhvr>
                                        <p:cTn id="2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1666A0-094F-9B06-6AE6-F1A43C688557}"/>
              </a:ext>
            </a:extLst>
          </p:cNvPr>
          <p:cNvSpPr>
            <a:spLocks noGrp="1"/>
          </p:cNvSpPr>
          <p:nvPr>
            <p:ph type="title"/>
          </p:nvPr>
        </p:nvSpPr>
        <p:spPr>
          <a:xfrm>
            <a:off x="166911" y="278535"/>
            <a:ext cx="11858174" cy="1033669"/>
          </a:xfrm>
        </p:spPr>
        <p:txBody>
          <a:bodyPr>
            <a:noAutofit/>
          </a:bodyPr>
          <a:lstStyle/>
          <a:p>
            <a:pPr marL="0" marR="0">
              <a:spcBef>
                <a:spcPts val="0"/>
              </a:spcBef>
              <a:spcAft>
                <a:spcPts val="0"/>
              </a:spcAft>
            </a:pP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Lesson 21 – Confrontations in the Temple</a:t>
            </a:r>
          </a:p>
        </p:txBody>
      </p:sp>
      <p:sp>
        <p:nvSpPr>
          <p:cNvPr id="4" name="Content Placeholder 2">
            <a:extLst>
              <a:ext uri="{FF2B5EF4-FFF2-40B4-BE49-F238E27FC236}">
                <a16:creationId xmlns:a16="http://schemas.microsoft.com/office/drawing/2014/main" id="{ED7A4011-00B7-53A1-D4E6-491B96BFE2BF}"/>
              </a:ext>
            </a:extLst>
          </p:cNvPr>
          <p:cNvSpPr>
            <a:spLocks noGrp="1"/>
          </p:cNvSpPr>
          <p:nvPr>
            <p:ph idx="1"/>
          </p:nvPr>
        </p:nvSpPr>
        <p:spPr>
          <a:xfrm>
            <a:off x="166911" y="1825625"/>
            <a:ext cx="11858174" cy="4753840"/>
          </a:xfrm>
          <a:noFill/>
        </p:spPr>
        <p:txBody>
          <a:bodyPr>
            <a:normAutofit lnSpcReduction="10000"/>
          </a:bodyPr>
          <a:lstStyle/>
          <a:p>
            <a:pPr marL="0" lvl="0" indent="0">
              <a:buNone/>
            </a:pPr>
            <a:r>
              <a:rPr lang="en-US" sz="3600" b="1" dirty="0"/>
              <a:t>Question about the Resurrection (</a:t>
            </a:r>
            <a:r>
              <a:rPr lang="en-US" sz="3600" b="1" dirty="0">
                <a:solidFill>
                  <a:srgbClr val="FFC000"/>
                </a:solidFill>
                <a:effectLst>
                  <a:outerShdw blurRad="50800" dist="38100" dir="5400000" algn="t" rotWithShape="0">
                    <a:prstClr val="black"/>
                  </a:outerShdw>
                </a:effectLst>
              </a:rPr>
              <a:t>20:27-38</a:t>
            </a:r>
            <a:r>
              <a:rPr lang="en-US" sz="3600" b="1" dirty="0"/>
              <a:t>)</a:t>
            </a:r>
          </a:p>
          <a:p>
            <a:pPr lvl="0"/>
            <a:r>
              <a:rPr lang="en-US" sz="3200" dirty="0"/>
              <a:t>The Sadducees who deny a resurrection ask Him a question concerning levirate marriage as prescribed in the Law of Moses (</a:t>
            </a:r>
            <a:r>
              <a:rPr lang="en-US" sz="3200" dirty="0">
                <a:solidFill>
                  <a:srgbClr val="FFC000"/>
                </a:solidFill>
                <a:effectLst>
                  <a:outerShdw blurRad="50800" dist="38100" dir="5400000" algn="t" rotWithShape="0">
                    <a:prstClr val="black"/>
                  </a:outerShdw>
                </a:effectLst>
              </a:rPr>
              <a:t>vv. 27-28</a:t>
            </a:r>
            <a:r>
              <a:rPr lang="en-US" sz="3200" dirty="0"/>
              <a:t>).</a:t>
            </a:r>
          </a:p>
          <a:p>
            <a:pPr lvl="0"/>
            <a:r>
              <a:rPr lang="en-US" sz="3200" dirty="0"/>
              <a:t>Their question centered on a hypothetical concerning seven brothers, the first of which took a wife and died before having children, and each successive brother marrying his wife and dying before having children, then the woman died (</a:t>
            </a:r>
            <a:r>
              <a:rPr lang="en-US" sz="3200" dirty="0">
                <a:solidFill>
                  <a:srgbClr val="FFC000"/>
                </a:solidFill>
                <a:effectLst>
                  <a:outerShdw blurRad="50800" dist="38100" dir="5400000" algn="t" rotWithShape="0">
                    <a:prstClr val="black"/>
                  </a:outerShdw>
                </a:effectLst>
              </a:rPr>
              <a:t>vv. 29-32</a:t>
            </a:r>
            <a:r>
              <a:rPr lang="en-US" sz="3200" dirty="0"/>
              <a:t>).</a:t>
            </a:r>
          </a:p>
          <a:p>
            <a:r>
              <a:rPr lang="en-US" sz="3200" dirty="0"/>
              <a:t>They ask whose wife will she be in the resurrection, supposing to have found a problem with the resurrection doctrine (</a:t>
            </a:r>
            <a:r>
              <a:rPr lang="en-US" sz="3200" dirty="0">
                <a:solidFill>
                  <a:srgbClr val="FFC000"/>
                </a:solidFill>
                <a:effectLst>
                  <a:outerShdw blurRad="50800" dist="38100" dir="5400000" algn="t" rotWithShape="0">
                    <a:prstClr val="black"/>
                  </a:outerShdw>
                </a:effectLst>
              </a:rPr>
              <a:t>v. 33</a:t>
            </a:r>
            <a:r>
              <a:rPr lang="en-US" sz="3200" dirty="0"/>
              <a:t>). </a:t>
            </a:r>
          </a:p>
        </p:txBody>
      </p:sp>
    </p:spTree>
    <p:extLst>
      <p:ext uri="{BB962C8B-B14F-4D97-AF65-F5344CB8AC3E}">
        <p14:creationId xmlns:p14="http://schemas.microsoft.com/office/powerpoint/2010/main" val="203474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1000"/>
                                        <p:tgtEl>
                                          <p:spTgt spid="4">
                                            <p:txEl>
                                              <p:pRg st="3" end="3"/>
                                            </p:txEl>
                                          </p:spTgt>
                                        </p:tgtEl>
                                      </p:cBhvr>
                                    </p:animEffect>
                                    <p:anim calcmode="lin" valueType="num">
                                      <p:cBhvr>
                                        <p:cTn id="2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1666A0-094F-9B06-6AE6-F1A43C688557}"/>
              </a:ext>
            </a:extLst>
          </p:cNvPr>
          <p:cNvSpPr>
            <a:spLocks noGrp="1"/>
          </p:cNvSpPr>
          <p:nvPr>
            <p:ph type="title"/>
          </p:nvPr>
        </p:nvSpPr>
        <p:spPr>
          <a:xfrm>
            <a:off x="166911" y="278535"/>
            <a:ext cx="11858174" cy="1033669"/>
          </a:xfrm>
        </p:spPr>
        <p:txBody>
          <a:bodyPr>
            <a:noAutofit/>
          </a:bodyPr>
          <a:lstStyle/>
          <a:p>
            <a:pPr marL="0" marR="0">
              <a:spcBef>
                <a:spcPts val="0"/>
              </a:spcBef>
              <a:spcAft>
                <a:spcPts val="0"/>
              </a:spcAft>
            </a:pP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Lesson 21 – Confrontations in the Temple</a:t>
            </a:r>
          </a:p>
        </p:txBody>
      </p:sp>
      <p:sp>
        <p:nvSpPr>
          <p:cNvPr id="4" name="Content Placeholder 2">
            <a:extLst>
              <a:ext uri="{FF2B5EF4-FFF2-40B4-BE49-F238E27FC236}">
                <a16:creationId xmlns:a16="http://schemas.microsoft.com/office/drawing/2014/main" id="{ED7A4011-00B7-53A1-D4E6-491B96BFE2BF}"/>
              </a:ext>
            </a:extLst>
          </p:cNvPr>
          <p:cNvSpPr>
            <a:spLocks noGrp="1"/>
          </p:cNvSpPr>
          <p:nvPr>
            <p:ph idx="1"/>
          </p:nvPr>
        </p:nvSpPr>
        <p:spPr>
          <a:xfrm>
            <a:off x="166911" y="1825625"/>
            <a:ext cx="11858174" cy="4753840"/>
          </a:xfrm>
          <a:noFill/>
        </p:spPr>
        <p:txBody>
          <a:bodyPr>
            <a:normAutofit/>
          </a:bodyPr>
          <a:lstStyle/>
          <a:p>
            <a:pPr marL="0" lvl="0" indent="0">
              <a:buNone/>
            </a:pPr>
            <a:r>
              <a:rPr lang="en-US" sz="3600" b="1" dirty="0"/>
              <a:t>Question about the Resurrection (</a:t>
            </a:r>
            <a:r>
              <a:rPr lang="en-US" sz="3600" b="1" dirty="0">
                <a:solidFill>
                  <a:srgbClr val="FFC000"/>
                </a:solidFill>
                <a:effectLst>
                  <a:outerShdw blurRad="50800" dist="38100" dir="5400000" algn="t" rotWithShape="0">
                    <a:prstClr val="black"/>
                  </a:outerShdw>
                </a:effectLst>
              </a:rPr>
              <a:t>20:27-38</a:t>
            </a:r>
            <a:r>
              <a:rPr lang="en-US" sz="3600" b="1" dirty="0"/>
              <a:t>)</a:t>
            </a:r>
          </a:p>
          <a:p>
            <a:pPr lvl="0"/>
            <a:r>
              <a:rPr lang="en-US" sz="3200" dirty="0"/>
              <a:t>Jesus explains to them that marriage is a matter for those of this age, but those who attain to the age of the resurrection have nothing to do with marriage, and neither do they die (</a:t>
            </a:r>
            <a:r>
              <a:rPr lang="en-US" sz="3200" dirty="0">
                <a:solidFill>
                  <a:srgbClr val="FFC000"/>
                </a:solidFill>
                <a:effectLst>
                  <a:outerShdw blurRad="50800" dist="38100" dir="5400000" algn="t" rotWithShape="0">
                    <a:prstClr val="black"/>
                  </a:outerShdw>
                </a:effectLst>
              </a:rPr>
              <a:t>vv. 34-36</a:t>
            </a:r>
            <a:r>
              <a:rPr lang="en-US" sz="3200" dirty="0"/>
              <a:t>).</a:t>
            </a:r>
          </a:p>
          <a:p>
            <a:pPr lvl="0"/>
            <a:r>
              <a:rPr lang="en-US" sz="3200" dirty="0"/>
              <a:t>He further explains that Moses necessarily implied the truth of the resurrection in the </a:t>
            </a:r>
            <a:r>
              <a:rPr lang="en-US" sz="3200" i="1" dirty="0"/>
              <a:t>“burning bush passage,”</a:t>
            </a:r>
            <a:r>
              <a:rPr lang="en-US" sz="3200" dirty="0"/>
              <a:t> showing God is of the living, not the dead (</a:t>
            </a:r>
            <a:r>
              <a:rPr lang="en-US" sz="3200" dirty="0">
                <a:solidFill>
                  <a:srgbClr val="FFC000"/>
                </a:solidFill>
                <a:effectLst>
                  <a:outerShdw blurRad="50800" dist="38100" dir="5400000" algn="t" rotWithShape="0">
                    <a:prstClr val="black"/>
                  </a:outerShdw>
                </a:effectLst>
              </a:rPr>
              <a:t>vv. 37-38</a:t>
            </a:r>
            <a:r>
              <a:rPr lang="en-US" sz="3200" dirty="0"/>
              <a:t>).</a:t>
            </a:r>
          </a:p>
          <a:p>
            <a:r>
              <a:rPr lang="en-US" sz="3200" dirty="0"/>
              <a:t>Some scribes tell Him He had spoken well, and none question Him anymore (</a:t>
            </a:r>
            <a:r>
              <a:rPr lang="en-US" sz="3200" dirty="0">
                <a:solidFill>
                  <a:srgbClr val="FFC000"/>
                </a:solidFill>
                <a:effectLst>
                  <a:outerShdw blurRad="50800" dist="38100" dir="5400000" algn="t" rotWithShape="0">
                    <a:prstClr val="black"/>
                  </a:outerShdw>
                </a:effectLst>
              </a:rPr>
              <a:t>vv. 39-40</a:t>
            </a:r>
            <a:r>
              <a:rPr lang="en-US" sz="3200" dirty="0"/>
              <a:t>). </a:t>
            </a:r>
          </a:p>
        </p:txBody>
      </p:sp>
    </p:spTree>
    <p:extLst>
      <p:ext uri="{BB962C8B-B14F-4D97-AF65-F5344CB8AC3E}">
        <p14:creationId xmlns:p14="http://schemas.microsoft.com/office/powerpoint/2010/main" val="372496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1666A0-094F-9B06-6AE6-F1A43C688557}"/>
              </a:ext>
            </a:extLst>
          </p:cNvPr>
          <p:cNvSpPr>
            <a:spLocks noGrp="1"/>
          </p:cNvSpPr>
          <p:nvPr>
            <p:ph type="title"/>
          </p:nvPr>
        </p:nvSpPr>
        <p:spPr>
          <a:xfrm>
            <a:off x="166911" y="278535"/>
            <a:ext cx="11858174" cy="1033669"/>
          </a:xfrm>
        </p:spPr>
        <p:txBody>
          <a:bodyPr>
            <a:noAutofit/>
          </a:bodyPr>
          <a:lstStyle/>
          <a:p>
            <a:pPr marL="0" marR="0">
              <a:spcBef>
                <a:spcPts val="0"/>
              </a:spcBef>
              <a:spcAft>
                <a:spcPts val="0"/>
              </a:spcAft>
            </a:pP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Lesson 21 – Confrontations in the Temple</a:t>
            </a:r>
          </a:p>
        </p:txBody>
      </p:sp>
      <p:sp>
        <p:nvSpPr>
          <p:cNvPr id="4" name="Content Placeholder 2">
            <a:extLst>
              <a:ext uri="{FF2B5EF4-FFF2-40B4-BE49-F238E27FC236}">
                <a16:creationId xmlns:a16="http://schemas.microsoft.com/office/drawing/2014/main" id="{ED7A4011-00B7-53A1-D4E6-491B96BFE2BF}"/>
              </a:ext>
            </a:extLst>
          </p:cNvPr>
          <p:cNvSpPr>
            <a:spLocks noGrp="1"/>
          </p:cNvSpPr>
          <p:nvPr>
            <p:ph idx="1"/>
          </p:nvPr>
        </p:nvSpPr>
        <p:spPr>
          <a:xfrm>
            <a:off x="166911" y="1825625"/>
            <a:ext cx="11858174" cy="4753840"/>
          </a:xfrm>
          <a:noFill/>
        </p:spPr>
        <p:txBody>
          <a:bodyPr>
            <a:normAutofit/>
          </a:bodyPr>
          <a:lstStyle/>
          <a:p>
            <a:pPr marL="0" lvl="0" indent="0">
              <a:buNone/>
            </a:pPr>
            <a:r>
              <a:rPr lang="en-US" sz="3600" b="1" dirty="0"/>
              <a:t>Jesus Questioned His Critics (</a:t>
            </a:r>
            <a:r>
              <a:rPr lang="en-US" sz="3600" b="1" dirty="0">
                <a:solidFill>
                  <a:srgbClr val="FFC000"/>
                </a:solidFill>
                <a:effectLst>
                  <a:outerShdw blurRad="50800" dist="38100" dir="5400000" algn="t" rotWithShape="0">
                    <a:prstClr val="black"/>
                  </a:outerShdw>
                </a:effectLst>
              </a:rPr>
              <a:t>20:41-44</a:t>
            </a:r>
            <a:r>
              <a:rPr lang="en-US" sz="3600" b="1" dirty="0"/>
              <a:t>)</a:t>
            </a:r>
          </a:p>
          <a:p>
            <a:pPr lvl="0"/>
            <a:r>
              <a:rPr lang="en-US" sz="3200" dirty="0"/>
              <a:t>Jesus asks them how they can say the Christ is David’s Son (</a:t>
            </a:r>
            <a:r>
              <a:rPr lang="en-US" sz="3200" dirty="0">
                <a:solidFill>
                  <a:srgbClr val="FFC000"/>
                </a:solidFill>
                <a:effectLst>
                  <a:outerShdw blurRad="50800" dist="38100" dir="5400000" algn="t" rotWithShape="0">
                    <a:prstClr val="black"/>
                  </a:outerShdw>
                </a:effectLst>
              </a:rPr>
              <a:t>v. 41</a:t>
            </a:r>
            <a:r>
              <a:rPr lang="en-US" sz="3200" dirty="0"/>
              <a:t>).</a:t>
            </a:r>
          </a:p>
          <a:p>
            <a:r>
              <a:rPr lang="en-US" sz="3200" dirty="0"/>
              <a:t>He quotes Psalm 110:1 and asks how the Christ is a Son if David calls Him Lord (</a:t>
            </a:r>
            <a:r>
              <a:rPr lang="en-US" sz="3200" dirty="0">
                <a:solidFill>
                  <a:srgbClr val="FFC000"/>
                </a:solidFill>
                <a:effectLst>
                  <a:outerShdw blurRad="50800" dist="38100" dir="5400000" algn="t" rotWithShape="0">
                    <a:prstClr val="black"/>
                  </a:outerShdw>
                </a:effectLst>
              </a:rPr>
              <a:t>vv. 42-44</a:t>
            </a:r>
            <a:r>
              <a:rPr lang="en-US" sz="3200" dirty="0"/>
              <a:t>). </a:t>
            </a:r>
          </a:p>
        </p:txBody>
      </p:sp>
    </p:spTree>
    <p:extLst>
      <p:ext uri="{BB962C8B-B14F-4D97-AF65-F5344CB8AC3E}">
        <p14:creationId xmlns:p14="http://schemas.microsoft.com/office/powerpoint/2010/main" val="45821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1666A0-094F-9B06-6AE6-F1A43C688557}"/>
              </a:ext>
            </a:extLst>
          </p:cNvPr>
          <p:cNvSpPr>
            <a:spLocks noGrp="1"/>
          </p:cNvSpPr>
          <p:nvPr>
            <p:ph type="title"/>
          </p:nvPr>
        </p:nvSpPr>
        <p:spPr>
          <a:xfrm>
            <a:off x="166911" y="278535"/>
            <a:ext cx="11858174" cy="1033669"/>
          </a:xfrm>
        </p:spPr>
        <p:txBody>
          <a:bodyPr>
            <a:noAutofit/>
          </a:bodyPr>
          <a:lstStyle/>
          <a:p>
            <a:pPr marL="0" marR="0">
              <a:spcBef>
                <a:spcPts val="0"/>
              </a:spcBef>
              <a:spcAft>
                <a:spcPts val="0"/>
              </a:spcAft>
            </a:pP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Lesson 21 – Confrontations in the Temple</a:t>
            </a:r>
          </a:p>
        </p:txBody>
      </p:sp>
      <p:sp>
        <p:nvSpPr>
          <p:cNvPr id="4" name="Content Placeholder 2">
            <a:extLst>
              <a:ext uri="{FF2B5EF4-FFF2-40B4-BE49-F238E27FC236}">
                <a16:creationId xmlns:a16="http://schemas.microsoft.com/office/drawing/2014/main" id="{ED7A4011-00B7-53A1-D4E6-491B96BFE2BF}"/>
              </a:ext>
            </a:extLst>
          </p:cNvPr>
          <p:cNvSpPr>
            <a:spLocks noGrp="1"/>
          </p:cNvSpPr>
          <p:nvPr>
            <p:ph idx="1"/>
          </p:nvPr>
        </p:nvSpPr>
        <p:spPr>
          <a:xfrm>
            <a:off x="166911" y="1825625"/>
            <a:ext cx="11858174" cy="4753840"/>
          </a:xfrm>
          <a:noFill/>
        </p:spPr>
        <p:txBody>
          <a:bodyPr>
            <a:normAutofit/>
          </a:bodyPr>
          <a:lstStyle/>
          <a:p>
            <a:pPr marL="0" lvl="0" indent="0">
              <a:buNone/>
            </a:pPr>
            <a:r>
              <a:rPr lang="en-US" sz="3600" b="1" dirty="0"/>
              <a:t>Jesus’ Criticism of the Jewish Leaders (</a:t>
            </a:r>
            <a:r>
              <a:rPr lang="en-US" sz="3600" b="1" dirty="0">
                <a:solidFill>
                  <a:srgbClr val="FFC000"/>
                </a:solidFill>
                <a:effectLst>
                  <a:outerShdw blurRad="50800" dist="38100" dir="5400000" algn="t" rotWithShape="0">
                    <a:prstClr val="black"/>
                  </a:outerShdw>
                </a:effectLst>
              </a:rPr>
              <a:t>20:45-47</a:t>
            </a:r>
            <a:r>
              <a:rPr lang="en-US" sz="3600" b="1" dirty="0"/>
              <a:t>)</a:t>
            </a:r>
          </a:p>
          <a:p>
            <a:pPr lvl="0"/>
            <a:r>
              <a:rPr lang="en-US" sz="3200" dirty="0"/>
              <a:t>Jesus warns of the scribes’ selfish desire for preeminence, and to be seen of men (</a:t>
            </a:r>
            <a:r>
              <a:rPr lang="en-US" sz="3200" dirty="0">
                <a:solidFill>
                  <a:srgbClr val="FFC000"/>
                </a:solidFill>
                <a:effectLst>
                  <a:outerShdw blurRad="50800" dist="38100" dir="5400000" algn="t" rotWithShape="0">
                    <a:prstClr val="black"/>
                  </a:outerShdw>
                </a:effectLst>
              </a:rPr>
              <a:t>vv. 45-46</a:t>
            </a:r>
            <a:r>
              <a:rPr lang="en-US" sz="3200" dirty="0"/>
              <a:t>).</a:t>
            </a:r>
          </a:p>
          <a:p>
            <a:pPr lvl="0"/>
            <a:r>
              <a:rPr lang="en-US" sz="3200" dirty="0"/>
              <a:t>He exposes their true character in devouring widows’ houses, and making long prayers in pretense, explaining they will receive the greater condemnation (</a:t>
            </a:r>
            <a:r>
              <a:rPr lang="en-US" sz="3200" dirty="0">
                <a:solidFill>
                  <a:srgbClr val="FFC000"/>
                </a:solidFill>
                <a:effectLst>
                  <a:outerShdw blurRad="50800" dist="38100" dir="5400000" algn="t" rotWithShape="0">
                    <a:prstClr val="black"/>
                  </a:outerShdw>
                </a:effectLst>
              </a:rPr>
              <a:t>v. 47</a:t>
            </a:r>
            <a:r>
              <a:rPr lang="en-US" sz="3200" dirty="0"/>
              <a:t>).</a:t>
            </a:r>
          </a:p>
        </p:txBody>
      </p:sp>
    </p:spTree>
    <p:extLst>
      <p:ext uri="{BB962C8B-B14F-4D97-AF65-F5344CB8AC3E}">
        <p14:creationId xmlns:p14="http://schemas.microsoft.com/office/powerpoint/2010/main" val="168533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{EE52E246-56A7-104D-90BB-6062E574C802}tf10001057</Template>
  <TotalTime>482</TotalTime>
  <Words>744</Words>
  <Application>Microsoft Macintosh PowerPoint</Application>
  <PresentationFormat>Widescreen</PresentationFormat>
  <Paragraphs>39</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Lesson 21 – Confrontations in the Temple Luke 20</vt:lpstr>
      <vt:lpstr>Lesson 21 – Confrontations in the Temple</vt:lpstr>
      <vt:lpstr>Lesson 21 – Confrontations in the Temple</vt:lpstr>
      <vt:lpstr>Lesson 21 – Confrontations in the Temple</vt:lpstr>
      <vt:lpstr>Lesson 21 – Confrontations in the Temple</vt:lpstr>
      <vt:lpstr>Lesson 21 – Confrontations in the Temple</vt:lpstr>
      <vt:lpstr>Lesson 21 – Confrontations in the Temple</vt:lpstr>
      <vt:lpstr>Lesson 21 – Confrontations in the Temple</vt:lpstr>
      <vt:lpstr>Lesson 21 – Confrontations in the Temple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Introduction Luke 1:1-4</dc:title>
  <dc:creator>Jeremiah Cox</dc:creator>
  <cp:lastModifiedBy>Jeremiah Cox</cp:lastModifiedBy>
  <cp:revision>36</cp:revision>
  <dcterms:created xsi:type="dcterms:W3CDTF">2023-06-03T17:37:56Z</dcterms:created>
  <dcterms:modified xsi:type="dcterms:W3CDTF">2023-08-16T16:25:12Z</dcterms:modified>
</cp:coreProperties>
</file>