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9EC9-E241-C20E-C27A-415F22046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98066-E70A-A228-491A-57E1BA18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66A2-05C3-4ED6-CE78-55BE8901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6D05-6ECC-79BD-5DBD-775ADEC7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5643-78DE-D0A4-5FD8-5ECF4305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E6CC-E3D3-7391-DD89-EDFA6D46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85EA8-CD98-BD46-F85D-B9D085ED4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FED2-8B83-661D-D6BD-10F33D4A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CF10-0B4D-2B20-8A83-6BD66E5C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E8443-E1F7-CB61-B161-28E489B4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C583C-3323-037F-F0D3-CD5110BA6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E7F3F-A08A-4673-53AF-623E086F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3864-2D9C-2885-39EB-20A2AFDA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7DEF-E8D1-6EC7-9FDC-A77EA191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A6CE-0DF9-AFFD-D7BF-1D9DA9AE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6F29-3256-4BCD-FBCF-EFCEDC9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F0B9-CE28-C3AA-43BD-677B3213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910E-1343-6FFF-BF06-64AB3E5D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DC545-DB20-619C-8AD1-4EFACA61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6417-A0E2-9BA5-05AE-B1AACE42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7B1-F777-5952-A438-D372979B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6F36-7464-BE2B-4AA2-F49E3AEE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FC32-FCF2-708A-EFCB-12CD4C69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A52B4-1AA9-5287-74CC-D32E066A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8CEC-30D1-48FC-6C5B-DC7B22C3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128-07B7-4D76-CEC0-05BABD7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FBBE-3A58-33DD-2B8F-3C643212D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4B9FB-A780-3182-6BC6-ABAA2908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6C243-5D9C-5F26-2196-4D350998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7ED48-5C32-4FAE-E4EE-E057096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9864-0F2B-8437-6288-EFBB4BF9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DB8B-E65D-B471-6BB7-87425EE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60680-BCC4-A97B-1FBE-E2CB1AF6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F311-9711-47CC-26BD-1E7A0E4D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BDD6-0486-9F95-CAE6-44898FC79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C96E6-BE87-42B5-D283-858D341F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E962F-A1D3-4302-1FB2-2B061161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3EE05-C716-F50D-6614-F4E666A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1C5C5-615B-1454-20C8-D3A3FD6F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1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56C5-2F9B-279E-3AC4-E9849022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02667-E9AA-D9FD-8B81-5B8420D5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F46CB-1289-A51C-4824-006D204F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634D2-CFE7-B344-AD0B-CB34AD76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718B-142D-45EC-D1D1-D76AA529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BEBE-47E1-AFF2-B39F-E26C7772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2EF4-6403-319B-26AF-60303DB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7DDA-DC0C-4F05-0020-FB3A587F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930B-5369-8ED4-2DB0-5CDB168E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36428-6292-54A6-F7BC-D983DC394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5C60-9097-AAD9-5715-A5EC378B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D4EBB-90E4-2BA1-5988-F7864119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204D-830B-3F99-974D-3D5E8FF2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9E29-EEA9-DDA2-6EA0-106B5F61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AC0E-6673-429D-4959-3540E03E6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3F4B5-1E95-2821-7C1B-BDFA20DF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93B02-E030-29AA-03E4-4BF0D90C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E0617-5542-8D22-9181-F9716239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02C58-909C-6766-C500-45D96350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CDCD7-2803-6E3C-85AB-515ECEE7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69CD-B1E9-599C-F3CB-97215DCF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3AFE-C7E0-85D0-36F7-840AFEE75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0584-245F-474A-BDB9-8A2585F09D01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E85C-2F7B-C1F3-94D1-DE3DDE85E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5DACD-277E-2B69-5ACB-27114E813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A254-2418-3B0D-7938-6581DC1F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88CA-F694-83D4-82E5-9F59F6AD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A48-4BD7-3AFE-4376-B72324C59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222E-387C-4EB8-0AE2-BB8504E76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8E0823E4-0676-EE28-D785-555490E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28F6A-6911-DA3E-3E47-69BA98D49048}"/>
              </a:ext>
            </a:extLst>
          </p:cNvPr>
          <p:cNvSpPr/>
          <p:nvPr/>
        </p:nvSpPr>
        <p:spPr>
          <a:xfrm>
            <a:off x="9010389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84511-709F-AE64-F004-8FBBD051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4695981"/>
            <a:ext cx="7772400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01C97974-3C32-73EA-50B2-EA35EAC1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/>
          <a:stretch/>
        </p:blipFill>
        <p:spPr>
          <a:xfrm>
            <a:off x="0" y="0"/>
            <a:ext cx="87230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9921D-5DCC-69A7-8FD4-56D817B1218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2D8-B861-BD3B-B1AA-CF4E1C16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770" y="2054267"/>
            <a:ext cx="9144001" cy="4438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Guiding and Supporting             Omniscience and Omnipresence of God                                     (</a:t>
            </a:r>
            <a:r>
              <a:rPr lang="en-US" sz="4000" dirty="0">
                <a:solidFill>
                  <a:srgbClr val="FFC000"/>
                </a:solidFill>
              </a:rPr>
              <a:t>vv. 1-12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Wonderful Purpose with God                       (</a:t>
            </a:r>
            <a:r>
              <a:rPr lang="en-US" sz="4000" dirty="0">
                <a:solidFill>
                  <a:srgbClr val="FFC000"/>
                </a:solidFill>
              </a:rPr>
              <a:t>vv. 13-18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Passionate Fellowship with God                   (</a:t>
            </a:r>
            <a:r>
              <a:rPr lang="en-US" sz="4000" dirty="0">
                <a:solidFill>
                  <a:srgbClr val="FFC000"/>
                </a:solidFill>
              </a:rPr>
              <a:t>vv. 19-24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ABF7E2-116C-0D70-ADED-C5ED2BE4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481"/>
            <a:ext cx="4441371" cy="1128426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B2FF6E5-B9DE-616A-14B6-43976CE95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93" y="245635"/>
            <a:ext cx="6231153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01C97974-3C32-73EA-50B2-EA35EAC1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/>
          <a:stretch/>
        </p:blipFill>
        <p:spPr>
          <a:xfrm>
            <a:off x="0" y="0"/>
            <a:ext cx="87230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9921D-5DCC-69A7-8FD4-56D817B1218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2D8-B861-BD3B-B1AA-CF4E1C16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770" y="2054267"/>
            <a:ext cx="9144001" cy="4438607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adsfs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ABF7E2-116C-0D70-ADED-C5ED2BE4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481"/>
            <a:ext cx="4441371" cy="1128426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8CA3B1E-61E8-2D91-EDEF-9F593AF8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71" y="245634"/>
            <a:ext cx="5838196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A48-4BD7-3AFE-4376-B72324C59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222E-387C-4EB8-0AE2-BB8504E76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8E0823E4-0676-EE28-D785-555490E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28F6A-6911-DA3E-3E47-69BA98D49048}"/>
              </a:ext>
            </a:extLst>
          </p:cNvPr>
          <p:cNvSpPr/>
          <p:nvPr/>
        </p:nvSpPr>
        <p:spPr>
          <a:xfrm>
            <a:off x="9010389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84511-709F-AE64-F004-8FBBD051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4695981"/>
            <a:ext cx="7772400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Macintosh PowerPoint</Application>
  <PresentationFormat>Widescreen</PresentationFormat>
  <Paragraphs>5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2023-08-07T19:11:22Z</dcterms:created>
  <dcterms:modified xsi:type="dcterms:W3CDTF">2023-09-01T21:04:31Z</dcterms:modified>
</cp:coreProperties>
</file>