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8" r:id="rId2"/>
    <p:sldId id="256" r:id="rId3"/>
    <p:sldId id="257"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69"/>
  </p:normalViewPr>
  <p:slideViewPr>
    <p:cSldViewPr snapToGrid="0">
      <p:cViewPr varScale="1">
        <p:scale>
          <a:sx n="102" d="100"/>
          <a:sy n="102"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EF6AB-7C7E-A145-8B58-8CF91BC0E5EA}" type="datetimeFigureOut">
              <a:rPr lang="en-US" smtClean="0"/>
              <a:t>9/23/23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99BAF-38E6-004E-B0EF-59924640343D}" type="slidenum">
              <a:rPr lang="en-US" smtClean="0"/>
              <a:t>‹#›</a:t>
            </a:fld>
            <a:endParaRPr lang="en-US"/>
          </a:p>
        </p:txBody>
      </p:sp>
    </p:spTree>
    <p:extLst>
      <p:ext uri="{BB962C8B-B14F-4D97-AF65-F5344CB8AC3E}">
        <p14:creationId xmlns:p14="http://schemas.microsoft.com/office/powerpoint/2010/main" val="220867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el</a:t>
            </a:r>
            <a:endParaRPr lang="en-US" dirty="0"/>
          </a:p>
        </p:txBody>
      </p:sp>
      <p:sp>
        <p:nvSpPr>
          <p:cNvPr id="4" name="Slide Number Placeholder 3"/>
          <p:cNvSpPr>
            <a:spLocks noGrp="1"/>
          </p:cNvSpPr>
          <p:nvPr>
            <p:ph type="sldNum" sz="quarter" idx="5"/>
          </p:nvPr>
        </p:nvSpPr>
        <p:spPr/>
        <p:txBody>
          <a:bodyPr/>
          <a:lstStyle/>
          <a:p>
            <a:fld id="{7BC99BAF-38E6-004E-B0EF-59924640343D}" type="slidenum">
              <a:rPr lang="en-US" smtClean="0"/>
              <a:t>6</a:t>
            </a:fld>
            <a:endParaRPr lang="en-US"/>
          </a:p>
        </p:txBody>
      </p:sp>
    </p:spTree>
    <p:extLst>
      <p:ext uri="{BB962C8B-B14F-4D97-AF65-F5344CB8AC3E}">
        <p14:creationId xmlns:p14="http://schemas.microsoft.com/office/powerpoint/2010/main" val="223776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F3A8-E60C-6CF3-C867-40352A2F4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90640C-D820-7BAF-4E9A-ED56B1797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51DAD3-3D06-814C-2CD9-E820DB7B66DC}"/>
              </a:ext>
            </a:extLst>
          </p:cNvPr>
          <p:cNvSpPr>
            <a:spLocks noGrp="1"/>
          </p:cNvSpPr>
          <p:nvPr>
            <p:ph type="dt" sz="half" idx="10"/>
          </p:nvPr>
        </p:nvSpPr>
        <p:spPr/>
        <p:txBody>
          <a:bodyPr/>
          <a:lstStyle/>
          <a:p>
            <a:fld id="{110E9DEA-587E-4F47-AE3E-B87C79EB8C15}" type="datetimeFigureOut">
              <a:rPr lang="en-US" smtClean="0"/>
              <a:t>9/23/23</a:t>
            </a:fld>
            <a:endParaRPr lang="en-US"/>
          </a:p>
        </p:txBody>
      </p:sp>
      <p:sp>
        <p:nvSpPr>
          <p:cNvPr id="5" name="Footer Placeholder 4">
            <a:extLst>
              <a:ext uri="{FF2B5EF4-FFF2-40B4-BE49-F238E27FC236}">
                <a16:creationId xmlns:a16="http://schemas.microsoft.com/office/drawing/2014/main" id="{D0B62BC9-1A39-7302-8076-8006BA361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99014-C018-ED85-01BA-16A7F658BE1A}"/>
              </a:ext>
            </a:extLst>
          </p:cNvPr>
          <p:cNvSpPr>
            <a:spLocks noGrp="1"/>
          </p:cNvSpPr>
          <p:nvPr>
            <p:ph type="sldNum" sz="quarter" idx="12"/>
          </p:nvPr>
        </p:nvSpPr>
        <p:spPr/>
        <p:txBody>
          <a:bodyPr/>
          <a:lstStyle/>
          <a:p>
            <a:fld id="{597CA6E1-51F6-674C-BFA7-6B2FB02765A7}" type="slidenum">
              <a:rPr lang="en-US" smtClean="0"/>
              <a:t>‹#›</a:t>
            </a:fld>
            <a:endParaRPr lang="en-US"/>
          </a:p>
        </p:txBody>
      </p:sp>
    </p:spTree>
    <p:extLst>
      <p:ext uri="{BB962C8B-B14F-4D97-AF65-F5344CB8AC3E}">
        <p14:creationId xmlns:p14="http://schemas.microsoft.com/office/powerpoint/2010/main" val="279160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CBF2-2A3A-9F70-E4A8-1515686DAF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F91954-24ED-8923-178F-A391D9122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BFD6E-7040-2511-5C34-493B67B5431A}"/>
              </a:ext>
            </a:extLst>
          </p:cNvPr>
          <p:cNvSpPr>
            <a:spLocks noGrp="1"/>
          </p:cNvSpPr>
          <p:nvPr>
            <p:ph type="dt" sz="half" idx="10"/>
          </p:nvPr>
        </p:nvSpPr>
        <p:spPr/>
        <p:txBody>
          <a:bodyPr/>
          <a:lstStyle/>
          <a:p>
            <a:fld id="{110E9DEA-587E-4F47-AE3E-B87C79EB8C15}" type="datetimeFigureOut">
              <a:rPr lang="en-US" smtClean="0"/>
              <a:t>9/23/23</a:t>
            </a:fld>
            <a:endParaRPr lang="en-US"/>
          </a:p>
        </p:txBody>
      </p:sp>
      <p:sp>
        <p:nvSpPr>
          <p:cNvPr id="5" name="Footer Placeholder 4">
            <a:extLst>
              <a:ext uri="{FF2B5EF4-FFF2-40B4-BE49-F238E27FC236}">
                <a16:creationId xmlns:a16="http://schemas.microsoft.com/office/drawing/2014/main" id="{9549263B-BC0C-699B-7F2A-9BC13471F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CBC54-3A34-29EB-8AD2-977F710E3DC9}"/>
              </a:ext>
            </a:extLst>
          </p:cNvPr>
          <p:cNvSpPr>
            <a:spLocks noGrp="1"/>
          </p:cNvSpPr>
          <p:nvPr>
            <p:ph type="sldNum" sz="quarter" idx="12"/>
          </p:nvPr>
        </p:nvSpPr>
        <p:spPr/>
        <p:txBody>
          <a:bodyPr/>
          <a:lstStyle/>
          <a:p>
            <a:fld id="{597CA6E1-51F6-674C-BFA7-6B2FB02765A7}" type="slidenum">
              <a:rPr lang="en-US" smtClean="0"/>
              <a:t>‹#›</a:t>
            </a:fld>
            <a:endParaRPr lang="en-US"/>
          </a:p>
        </p:txBody>
      </p:sp>
    </p:spTree>
    <p:extLst>
      <p:ext uri="{BB962C8B-B14F-4D97-AF65-F5344CB8AC3E}">
        <p14:creationId xmlns:p14="http://schemas.microsoft.com/office/powerpoint/2010/main" val="213371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5D722D-BAAE-C59E-BD22-12C02F902E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448B93-A197-6323-BF85-631B1EE7F6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5104B-2E78-F52A-FC98-79384EB1B8A5}"/>
              </a:ext>
            </a:extLst>
          </p:cNvPr>
          <p:cNvSpPr>
            <a:spLocks noGrp="1"/>
          </p:cNvSpPr>
          <p:nvPr>
            <p:ph type="dt" sz="half" idx="10"/>
          </p:nvPr>
        </p:nvSpPr>
        <p:spPr/>
        <p:txBody>
          <a:bodyPr/>
          <a:lstStyle/>
          <a:p>
            <a:fld id="{110E9DEA-587E-4F47-AE3E-B87C79EB8C15}" type="datetimeFigureOut">
              <a:rPr lang="en-US" smtClean="0"/>
              <a:t>9/23/23</a:t>
            </a:fld>
            <a:endParaRPr lang="en-US"/>
          </a:p>
        </p:txBody>
      </p:sp>
      <p:sp>
        <p:nvSpPr>
          <p:cNvPr id="5" name="Footer Placeholder 4">
            <a:extLst>
              <a:ext uri="{FF2B5EF4-FFF2-40B4-BE49-F238E27FC236}">
                <a16:creationId xmlns:a16="http://schemas.microsoft.com/office/drawing/2014/main" id="{86D3FF9A-EB88-C2C8-10B0-33F5F1A1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593C1-1843-DB33-5CB0-975E3C9823CA}"/>
              </a:ext>
            </a:extLst>
          </p:cNvPr>
          <p:cNvSpPr>
            <a:spLocks noGrp="1"/>
          </p:cNvSpPr>
          <p:nvPr>
            <p:ph type="sldNum" sz="quarter" idx="12"/>
          </p:nvPr>
        </p:nvSpPr>
        <p:spPr/>
        <p:txBody>
          <a:bodyPr/>
          <a:lstStyle/>
          <a:p>
            <a:fld id="{597CA6E1-51F6-674C-BFA7-6B2FB02765A7}" type="slidenum">
              <a:rPr lang="en-US" smtClean="0"/>
              <a:t>‹#›</a:t>
            </a:fld>
            <a:endParaRPr lang="en-US"/>
          </a:p>
        </p:txBody>
      </p:sp>
    </p:spTree>
    <p:extLst>
      <p:ext uri="{BB962C8B-B14F-4D97-AF65-F5344CB8AC3E}">
        <p14:creationId xmlns:p14="http://schemas.microsoft.com/office/powerpoint/2010/main" val="169410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25CE-A83E-96E6-26A0-388D2A8291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47E2C-0B8C-B101-92FF-E7A426FD88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C9D66-37FD-E4D5-78BE-F7957C06D5FC}"/>
              </a:ext>
            </a:extLst>
          </p:cNvPr>
          <p:cNvSpPr>
            <a:spLocks noGrp="1"/>
          </p:cNvSpPr>
          <p:nvPr>
            <p:ph type="dt" sz="half" idx="10"/>
          </p:nvPr>
        </p:nvSpPr>
        <p:spPr/>
        <p:txBody>
          <a:bodyPr/>
          <a:lstStyle/>
          <a:p>
            <a:fld id="{110E9DEA-587E-4F47-AE3E-B87C79EB8C15}" type="datetimeFigureOut">
              <a:rPr lang="en-US" smtClean="0"/>
              <a:t>9/23/23</a:t>
            </a:fld>
            <a:endParaRPr lang="en-US"/>
          </a:p>
        </p:txBody>
      </p:sp>
      <p:sp>
        <p:nvSpPr>
          <p:cNvPr id="5" name="Footer Placeholder 4">
            <a:extLst>
              <a:ext uri="{FF2B5EF4-FFF2-40B4-BE49-F238E27FC236}">
                <a16:creationId xmlns:a16="http://schemas.microsoft.com/office/drawing/2014/main" id="{1B6B8099-A2DA-DF9B-5C33-C3934F7DC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72114-1C54-CAB7-86CE-9198594DE391}"/>
              </a:ext>
            </a:extLst>
          </p:cNvPr>
          <p:cNvSpPr>
            <a:spLocks noGrp="1"/>
          </p:cNvSpPr>
          <p:nvPr>
            <p:ph type="sldNum" sz="quarter" idx="12"/>
          </p:nvPr>
        </p:nvSpPr>
        <p:spPr/>
        <p:txBody>
          <a:bodyPr/>
          <a:lstStyle/>
          <a:p>
            <a:fld id="{597CA6E1-51F6-674C-BFA7-6B2FB02765A7}" type="slidenum">
              <a:rPr lang="en-US" smtClean="0"/>
              <a:t>‹#›</a:t>
            </a:fld>
            <a:endParaRPr lang="en-US"/>
          </a:p>
        </p:txBody>
      </p:sp>
    </p:spTree>
    <p:extLst>
      <p:ext uri="{BB962C8B-B14F-4D97-AF65-F5344CB8AC3E}">
        <p14:creationId xmlns:p14="http://schemas.microsoft.com/office/powerpoint/2010/main" val="187000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E68F6-5CDC-09F6-99D5-8067D3225A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F96E47-2BFB-63B4-C2D0-1A0D306F1D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092077-6F07-54E1-584C-FFD538A06FFC}"/>
              </a:ext>
            </a:extLst>
          </p:cNvPr>
          <p:cNvSpPr>
            <a:spLocks noGrp="1"/>
          </p:cNvSpPr>
          <p:nvPr>
            <p:ph type="dt" sz="half" idx="10"/>
          </p:nvPr>
        </p:nvSpPr>
        <p:spPr/>
        <p:txBody>
          <a:bodyPr/>
          <a:lstStyle/>
          <a:p>
            <a:fld id="{110E9DEA-587E-4F47-AE3E-B87C79EB8C15}" type="datetimeFigureOut">
              <a:rPr lang="en-US" smtClean="0"/>
              <a:t>9/23/23</a:t>
            </a:fld>
            <a:endParaRPr lang="en-US"/>
          </a:p>
        </p:txBody>
      </p:sp>
      <p:sp>
        <p:nvSpPr>
          <p:cNvPr id="5" name="Footer Placeholder 4">
            <a:extLst>
              <a:ext uri="{FF2B5EF4-FFF2-40B4-BE49-F238E27FC236}">
                <a16:creationId xmlns:a16="http://schemas.microsoft.com/office/drawing/2014/main" id="{847FA527-3AB6-B430-FAF5-CB6DC3AB7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B22A0-84AA-DDA1-3DED-7FF69F908B80}"/>
              </a:ext>
            </a:extLst>
          </p:cNvPr>
          <p:cNvSpPr>
            <a:spLocks noGrp="1"/>
          </p:cNvSpPr>
          <p:nvPr>
            <p:ph type="sldNum" sz="quarter" idx="12"/>
          </p:nvPr>
        </p:nvSpPr>
        <p:spPr/>
        <p:txBody>
          <a:bodyPr/>
          <a:lstStyle/>
          <a:p>
            <a:fld id="{597CA6E1-51F6-674C-BFA7-6B2FB02765A7}" type="slidenum">
              <a:rPr lang="en-US" smtClean="0"/>
              <a:t>‹#›</a:t>
            </a:fld>
            <a:endParaRPr lang="en-US"/>
          </a:p>
        </p:txBody>
      </p:sp>
    </p:spTree>
    <p:extLst>
      <p:ext uri="{BB962C8B-B14F-4D97-AF65-F5344CB8AC3E}">
        <p14:creationId xmlns:p14="http://schemas.microsoft.com/office/powerpoint/2010/main" val="300103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721F-8C79-64E5-C773-DA93F9783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88F1B-A1BE-7104-D5D5-B5BFE99C53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D805AD-C1C2-3D3D-39AB-32B3B3BEE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B3372E-7C72-DF9C-EBFB-F43EE7AFA454}"/>
              </a:ext>
            </a:extLst>
          </p:cNvPr>
          <p:cNvSpPr>
            <a:spLocks noGrp="1"/>
          </p:cNvSpPr>
          <p:nvPr>
            <p:ph type="dt" sz="half" idx="10"/>
          </p:nvPr>
        </p:nvSpPr>
        <p:spPr/>
        <p:txBody>
          <a:bodyPr/>
          <a:lstStyle/>
          <a:p>
            <a:fld id="{110E9DEA-587E-4F47-AE3E-B87C79EB8C15}" type="datetimeFigureOut">
              <a:rPr lang="en-US" smtClean="0"/>
              <a:t>9/23/23</a:t>
            </a:fld>
            <a:endParaRPr lang="en-US"/>
          </a:p>
        </p:txBody>
      </p:sp>
      <p:sp>
        <p:nvSpPr>
          <p:cNvPr id="6" name="Footer Placeholder 5">
            <a:extLst>
              <a:ext uri="{FF2B5EF4-FFF2-40B4-BE49-F238E27FC236}">
                <a16:creationId xmlns:a16="http://schemas.microsoft.com/office/drawing/2014/main" id="{2D7A6190-A543-510E-D5F0-B129D7C861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C486C-C5BC-D7C2-FDA4-FFB9968B3603}"/>
              </a:ext>
            </a:extLst>
          </p:cNvPr>
          <p:cNvSpPr>
            <a:spLocks noGrp="1"/>
          </p:cNvSpPr>
          <p:nvPr>
            <p:ph type="sldNum" sz="quarter" idx="12"/>
          </p:nvPr>
        </p:nvSpPr>
        <p:spPr/>
        <p:txBody>
          <a:bodyPr/>
          <a:lstStyle/>
          <a:p>
            <a:fld id="{597CA6E1-51F6-674C-BFA7-6B2FB02765A7}" type="slidenum">
              <a:rPr lang="en-US" smtClean="0"/>
              <a:t>‹#›</a:t>
            </a:fld>
            <a:endParaRPr lang="en-US"/>
          </a:p>
        </p:txBody>
      </p:sp>
    </p:spTree>
    <p:extLst>
      <p:ext uri="{BB962C8B-B14F-4D97-AF65-F5344CB8AC3E}">
        <p14:creationId xmlns:p14="http://schemas.microsoft.com/office/powerpoint/2010/main" val="229802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0C3D-2865-8B7F-2345-D6194C71E4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824472-662B-5018-722C-0DCEBD2D2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790833-C23A-21D5-3B9E-02AE43C73A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D243A4-4655-EBD8-8AD4-2A30DE8866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5B1114-AAA7-DE4D-272E-A3F381EF8C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5915CC-F3F9-2014-F5A2-011D262B6864}"/>
              </a:ext>
            </a:extLst>
          </p:cNvPr>
          <p:cNvSpPr>
            <a:spLocks noGrp="1"/>
          </p:cNvSpPr>
          <p:nvPr>
            <p:ph type="dt" sz="half" idx="10"/>
          </p:nvPr>
        </p:nvSpPr>
        <p:spPr/>
        <p:txBody>
          <a:bodyPr/>
          <a:lstStyle/>
          <a:p>
            <a:fld id="{110E9DEA-587E-4F47-AE3E-B87C79EB8C15}" type="datetimeFigureOut">
              <a:rPr lang="en-US" smtClean="0"/>
              <a:t>9/23/23</a:t>
            </a:fld>
            <a:endParaRPr lang="en-US"/>
          </a:p>
        </p:txBody>
      </p:sp>
      <p:sp>
        <p:nvSpPr>
          <p:cNvPr id="8" name="Footer Placeholder 7">
            <a:extLst>
              <a:ext uri="{FF2B5EF4-FFF2-40B4-BE49-F238E27FC236}">
                <a16:creationId xmlns:a16="http://schemas.microsoft.com/office/drawing/2014/main" id="{00724FF2-4827-3FFA-79D4-BB7E63A07E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8EF4C0-2DF9-57EF-5E41-3D10CF7FB4EF}"/>
              </a:ext>
            </a:extLst>
          </p:cNvPr>
          <p:cNvSpPr>
            <a:spLocks noGrp="1"/>
          </p:cNvSpPr>
          <p:nvPr>
            <p:ph type="sldNum" sz="quarter" idx="12"/>
          </p:nvPr>
        </p:nvSpPr>
        <p:spPr/>
        <p:txBody>
          <a:bodyPr/>
          <a:lstStyle/>
          <a:p>
            <a:fld id="{597CA6E1-51F6-674C-BFA7-6B2FB02765A7}" type="slidenum">
              <a:rPr lang="en-US" smtClean="0"/>
              <a:t>‹#›</a:t>
            </a:fld>
            <a:endParaRPr lang="en-US"/>
          </a:p>
        </p:txBody>
      </p:sp>
    </p:spTree>
    <p:extLst>
      <p:ext uri="{BB962C8B-B14F-4D97-AF65-F5344CB8AC3E}">
        <p14:creationId xmlns:p14="http://schemas.microsoft.com/office/powerpoint/2010/main" val="318820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4B3F-C19D-ED47-D78C-1098CDDC08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84D6AF-4CDC-2324-3D55-F464A25B67D9}"/>
              </a:ext>
            </a:extLst>
          </p:cNvPr>
          <p:cNvSpPr>
            <a:spLocks noGrp="1"/>
          </p:cNvSpPr>
          <p:nvPr>
            <p:ph type="dt" sz="half" idx="10"/>
          </p:nvPr>
        </p:nvSpPr>
        <p:spPr/>
        <p:txBody>
          <a:bodyPr/>
          <a:lstStyle/>
          <a:p>
            <a:fld id="{110E9DEA-587E-4F47-AE3E-B87C79EB8C15}" type="datetimeFigureOut">
              <a:rPr lang="en-US" smtClean="0"/>
              <a:t>9/23/23</a:t>
            </a:fld>
            <a:endParaRPr lang="en-US"/>
          </a:p>
        </p:txBody>
      </p:sp>
      <p:sp>
        <p:nvSpPr>
          <p:cNvPr id="4" name="Footer Placeholder 3">
            <a:extLst>
              <a:ext uri="{FF2B5EF4-FFF2-40B4-BE49-F238E27FC236}">
                <a16:creationId xmlns:a16="http://schemas.microsoft.com/office/drawing/2014/main" id="{0173104F-9572-24AC-7B21-E7F4B3D4FF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D70388-A013-EACA-40EE-3B42AAECA75A}"/>
              </a:ext>
            </a:extLst>
          </p:cNvPr>
          <p:cNvSpPr>
            <a:spLocks noGrp="1"/>
          </p:cNvSpPr>
          <p:nvPr>
            <p:ph type="sldNum" sz="quarter" idx="12"/>
          </p:nvPr>
        </p:nvSpPr>
        <p:spPr/>
        <p:txBody>
          <a:bodyPr/>
          <a:lstStyle/>
          <a:p>
            <a:fld id="{597CA6E1-51F6-674C-BFA7-6B2FB02765A7}" type="slidenum">
              <a:rPr lang="en-US" smtClean="0"/>
              <a:t>‹#›</a:t>
            </a:fld>
            <a:endParaRPr lang="en-US"/>
          </a:p>
        </p:txBody>
      </p:sp>
    </p:spTree>
    <p:extLst>
      <p:ext uri="{BB962C8B-B14F-4D97-AF65-F5344CB8AC3E}">
        <p14:creationId xmlns:p14="http://schemas.microsoft.com/office/powerpoint/2010/main" val="409999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585EE8-2575-875A-F3EA-BE9E963D3C10}"/>
              </a:ext>
            </a:extLst>
          </p:cNvPr>
          <p:cNvSpPr>
            <a:spLocks noGrp="1"/>
          </p:cNvSpPr>
          <p:nvPr>
            <p:ph type="dt" sz="half" idx="10"/>
          </p:nvPr>
        </p:nvSpPr>
        <p:spPr/>
        <p:txBody>
          <a:bodyPr/>
          <a:lstStyle/>
          <a:p>
            <a:fld id="{110E9DEA-587E-4F47-AE3E-B87C79EB8C15}" type="datetimeFigureOut">
              <a:rPr lang="en-US" smtClean="0"/>
              <a:t>9/23/23</a:t>
            </a:fld>
            <a:endParaRPr lang="en-US"/>
          </a:p>
        </p:txBody>
      </p:sp>
      <p:sp>
        <p:nvSpPr>
          <p:cNvPr id="3" name="Footer Placeholder 2">
            <a:extLst>
              <a:ext uri="{FF2B5EF4-FFF2-40B4-BE49-F238E27FC236}">
                <a16:creationId xmlns:a16="http://schemas.microsoft.com/office/drawing/2014/main" id="{E72E14CA-3DCC-DA25-88A0-77653FA8A5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D10A9F-34FE-6684-5E51-DF6A4197C688}"/>
              </a:ext>
            </a:extLst>
          </p:cNvPr>
          <p:cNvSpPr>
            <a:spLocks noGrp="1"/>
          </p:cNvSpPr>
          <p:nvPr>
            <p:ph type="sldNum" sz="quarter" idx="12"/>
          </p:nvPr>
        </p:nvSpPr>
        <p:spPr/>
        <p:txBody>
          <a:bodyPr/>
          <a:lstStyle/>
          <a:p>
            <a:fld id="{597CA6E1-51F6-674C-BFA7-6B2FB02765A7}" type="slidenum">
              <a:rPr lang="en-US" smtClean="0"/>
              <a:t>‹#›</a:t>
            </a:fld>
            <a:endParaRPr lang="en-US"/>
          </a:p>
        </p:txBody>
      </p:sp>
    </p:spTree>
    <p:extLst>
      <p:ext uri="{BB962C8B-B14F-4D97-AF65-F5344CB8AC3E}">
        <p14:creationId xmlns:p14="http://schemas.microsoft.com/office/powerpoint/2010/main" val="198491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F250-F821-0B2B-7006-AD40A97E0C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7EA9FD-82A8-2E4B-109F-9462717898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AD6A93-17CE-9D0D-447C-8FA8AEF4E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79E070-CBAA-DD49-C82B-0332F6764AAA}"/>
              </a:ext>
            </a:extLst>
          </p:cNvPr>
          <p:cNvSpPr>
            <a:spLocks noGrp="1"/>
          </p:cNvSpPr>
          <p:nvPr>
            <p:ph type="dt" sz="half" idx="10"/>
          </p:nvPr>
        </p:nvSpPr>
        <p:spPr/>
        <p:txBody>
          <a:bodyPr/>
          <a:lstStyle/>
          <a:p>
            <a:fld id="{110E9DEA-587E-4F47-AE3E-B87C79EB8C15}" type="datetimeFigureOut">
              <a:rPr lang="en-US" smtClean="0"/>
              <a:t>9/23/23</a:t>
            </a:fld>
            <a:endParaRPr lang="en-US"/>
          </a:p>
        </p:txBody>
      </p:sp>
      <p:sp>
        <p:nvSpPr>
          <p:cNvPr id="6" name="Footer Placeholder 5">
            <a:extLst>
              <a:ext uri="{FF2B5EF4-FFF2-40B4-BE49-F238E27FC236}">
                <a16:creationId xmlns:a16="http://schemas.microsoft.com/office/drawing/2014/main" id="{09E8D73C-6B87-5A68-F85F-D26AC148FF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F9861-DCC5-0AFA-EB1C-3316344775F4}"/>
              </a:ext>
            </a:extLst>
          </p:cNvPr>
          <p:cNvSpPr>
            <a:spLocks noGrp="1"/>
          </p:cNvSpPr>
          <p:nvPr>
            <p:ph type="sldNum" sz="quarter" idx="12"/>
          </p:nvPr>
        </p:nvSpPr>
        <p:spPr/>
        <p:txBody>
          <a:bodyPr/>
          <a:lstStyle/>
          <a:p>
            <a:fld id="{597CA6E1-51F6-674C-BFA7-6B2FB02765A7}" type="slidenum">
              <a:rPr lang="en-US" smtClean="0"/>
              <a:t>‹#›</a:t>
            </a:fld>
            <a:endParaRPr lang="en-US"/>
          </a:p>
        </p:txBody>
      </p:sp>
    </p:spTree>
    <p:extLst>
      <p:ext uri="{BB962C8B-B14F-4D97-AF65-F5344CB8AC3E}">
        <p14:creationId xmlns:p14="http://schemas.microsoft.com/office/powerpoint/2010/main" val="428081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338F-7B49-27ED-6833-1540B5D90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4995CA-0A9D-FF0E-E6EE-80C6A1003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1378BE-FD2E-B0BA-5B5F-E45DDB1F9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9BBF5-F9D2-5196-04C6-030D06C6835A}"/>
              </a:ext>
            </a:extLst>
          </p:cNvPr>
          <p:cNvSpPr>
            <a:spLocks noGrp="1"/>
          </p:cNvSpPr>
          <p:nvPr>
            <p:ph type="dt" sz="half" idx="10"/>
          </p:nvPr>
        </p:nvSpPr>
        <p:spPr/>
        <p:txBody>
          <a:bodyPr/>
          <a:lstStyle/>
          <a:p>
            <a:fld id="{110E9DEA-587E-4F47-AE3E-B87C79EB8C15}" type="datetimeFigureOut">
              <a:rPr lang="en-US" smtClean="0"/>
              <a:t>9/23/23</a:t>
            </a:fld>
            <a:endParaRPr lang="en-US"/>
          </a:p>
        </p:txBody>
      </p:sp>
      <p:sp>
        <p:nvSpPr>
          <p:cNvPr id="6" name="Footer Placeholder 5">
            <a:extLst>
              <a:ext uri="{FF2B5EF4-FFF2-40B4-BE49-F238E27FC236}">
                <a16:creationId xmlns:a16="http://schemas.microsoft.com/office/drawing/2014/main" id="{58E0FA83-CB52-A825-9FFD-2A344E8F6B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75087-F00E-A16A-CF42-0B04699EE6AC}"/>
              </a:ext>
            </a:extLst>
          </p:cNvPr>
          <p:cNvSpPr>
            <a:spLocks noGrp="1"/>
          </p:cNvSpPr>
          <p:nvPr>
            <p:ph type="sldNum" sz="quarter" idx="12"/>
          </p:nvPr>
        </p:nvSpPr>
        <p:spPr/>
        <p:txBody>
          <a:bodyPr/>
          <a:lstStyle/>
          <a:p>
            <a:fld id="{597CA6E1-51F6-674C-BFA7-6B2FB02765A7}" type="slidenum">
              <a:rPr lang="en-US" smtClean="0"/>
              <a:t>‹#›</a:t>
            </a:fld>
            <a:endParaRPr lang="en-US"/>
          </a:p>
        </p:txBody>
      </p:sp>
    </p:spTree>
    <p:extLst>
      <p:ext uri="{BB962C8B-B14F-4D97-AF65-F5344CB8AC3E}">
        <p14:creationId xmlns:p14="http://schemas.microsoft.com/office/powerpoint/2010/main" val="15713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5606B-A43C-A97E-ED52-E562EB90C3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7F951F-C74C-A00D-4E6A-09B554E2F4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B671F-78B0-D8C5-0310-5C8F2C213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E9DEA-587E-4F47-AE3E-B87C79EB8C15}" type="datetimeFigureOut">
              <a:rPr lang="en-US" smtClean="0"/>
              <a:t>9/23/23</a:t>
            </a:fld>
            <a:endParaRPr lang="en-US"/>
          </a:p>
        </p:txBody>
      </p:sp>
      <p:sp>
        <p:nvSpPr>
          <p:cNvPr id="5" name="Footer Placeholder 4">
            <a:extLst>
              <a:ext uri="{FF2B5EF4-FFF2-40B4-BE49-F238E27FC236}">
                <a16:creationId xmlns:a16="http://schemas.microsoft.com/office/drawing/2014/main" id="{B5EF7539-7C31-14C3-E44F-599B26AB4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941C2-56A0-F5C3-750E-33A12E959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A6E1-51F6-674C-BFA7-6B2FB02765A7}" type="slidenum">
              <a:rPr lang="en-US" smtClean="0"/>
              <a:t>‹#›</a:t>
            </a:fld>
            <a:endParaRPr lang="en-US"/>
          </a:p>
        </p:txBody>
      </p:sp>
    </p:spTree>
    <p:extLst>
      <p:ext uri="{BB962C8B-B14F-4D97-AF65-F5344CB8AC3E}">
        <p14:creationId xmlns:p14="http://schemas.microsoft.com/office/powerpoint/2010/main" val="639364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C007-9A15-04C9-CB19-5AD52F5C60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C50BBC-17CE-9689-15CD-EA643DE6AAA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341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ce of fabric on a wood surface&#10;&#10;Description automatically generated">
            <a:extLst>
              <a:ext uri="{FF2B5EF4-FFF2-40B4-BE49-F238E27FC236}">
                <a16:creationId xmlns:a16="http://schemas.microsoft.com/office/drawing/2014/main" id="{BC7E1628-2078-CAC3-C995-89BAEF5103BB}"/>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9D5A6F65-0E66-3C3F-8FF7-BA7EB55E4226}"/>
              </a:ext>
            </a:extLst>
          </p:cNvPr>
          <p:cNvPicPr>
            <a:picLocks noChangeAspect="1"/>
          </p:cNvPicPr>
          <p:nvPr/>
        </p:nvPicPr>
        <p:blipFill rotWithShape="1">
          <a:blip r:embed="rId3"/>
          <a:srcRect l="12393" t="29092" r="20567" b="7191"/>
          <a:stretch/>
        </p:blipFill>
        <p:spPr>
          <a:xfrm>
            <a:off x="1640114" y="-392654"/>
            <a:ext cx="8911772" cy="5908082"/>
          </a:xfrm>
          <a:prstGeom prst="rect">
            <a:avLst/>
          </a:prstGeom>
        </p:spPr>
      </p:pic>
    </p:spTree>
    <p:extLst>
      <p:ext uri="{BB962C8B-B14F-4D97-AF65-F5344CB8AC3E}">
        <p14:creationId xmlns:p14="http://schemas.microsoft.com/office/powerpoint/2010/main" val="738161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ece of fabric on a wood surface&#10;&#10;Description automatically generated">
            <a:extLst>
              <a:ext uri="{FF2B5EF4-FFF2-40B4-BE49-F238E27FC236}">
                <a16:creationId xmlns:a16="http://schemas.microsoft.com/office/drawing/2014/main" id="{8EAC6994-99CC-2720-E13B-E91A113D6074}"/>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EE7639-D20C-0E52-2F86-7257D478F4CE}"/>
              </a:ext>
            </a:extLst>
          </p:cNvPr>
          <p:cNvSpPr>
            <a:spLocks noGrp="1"/>
          </p:cNvSpPr>
          <p:nvPr>
            <p:ph type="title"/>
          </p:nvPr>
        </p:nvSpPr>
        <p:spPr>
          <a:xfrm>
            <a:off x="258871" y="365125"/>
            <a:ext cx="11674258" cy="1325563"/>
          </a:xfrm>
        </p:spPr>
        <p:txBody>
          <a:bodyPr>
            <a:normAutofit/>
          </a:bodyPr>
          <a:lstStyle/>
          <a:p>
            <a:pPr algn="r"/>
            <a:r>
              <a:rPr lang="en-US" sz="5400" b="1" dirty="0">
                <a:solidFill>
                  <a:schemeClr val="bg1"/>
                </a:solidFill>
              </a:rPr>
              <a:t>The Text – Abuse</a:t>
            </a:r>
          </a:p>
        </p:txBody>
      </p:sp>
      <p:sp>
        <p:nvSpPr>
          <p:cNvPr id="3" name="Content Placeholder 2">
            <a:extLst>
              <a:ext uri="{FF2B5EF4-FFF2-40B4-BE49-F238E27FC236}">
                <a16:creationId xmlns:a16="http://schemas.microsoft.com/office/drawing/2014/main" id="{7C720069-5462-538B-BA8E-83F0788C489E}"/>
              </a:ext>
            </a:extLst>
          </p:cNvPr>
          <p:cNvSpPr>
            <a:spLocks noGrp="1"/>
          </p:cNvSpPr>
          <p:nvPr>
            <p:ph idx="1"/>
          </p:nvPr>
        </p:nvSpPr>
        <p:spPr>
          <a:xfrm>
            <a:off x="258871" y="1940719"/>
            <a:ext cx="11674258" cy="4667250"/>
          </a:xfrm>
        </p:spPr>
        <p:txBody>
          <a:bodyPr>
            <a:normAutofit lnSpcReduction="10000"/>
          </a:bodyPr>
          <a:lstStyle/>
          <a:p>
            <a:pPr marL="236538" lvl="1" indent="-236538">
              <a:spcBef>
                <a:spcPts val="1000"/>
              </a:spcBef>
            </a:pPr>
            <a:r>
              <a:rPr lang="en-US" sz="3200" dirty="0">
                <a:solidFill>
                  <a:schemeClr val="bg1"/>
                </a:solidFill>
              </a:rPr>
              <a:t>“Sin is the defilement which a fallen nature imparts to all we do…So, even what we might consider to be in our </a:t>
            </a:r>
            <a:r>
              <a:rPr lang="en-US" sz="3200" dirty="0" err="1">
                <a:solidFill>
                  <a:schemeClr val="bg1"/>
                </a:solidFill>
              </a:rPr>
              <a:t>favour</a:t>
            </a:r>
            <a:r>
              <a:rPr lang="en-US" sz="3200" dirty="0">
                <a:solidFill>
                  <a:schemeClr val="bg1"/>
                </a:solidFill>
              </a:rPr>
              <a:t>, righteous acts, partake of the defilement of fallenness.” </a:t>
            </a:r>
            <a:r>
              <a:rPr lang="en-US" sz="2800" dirty="0">
                <a:solidFill>
                  <a:schemeClr val="bg1"/>
                </a:solidFill>
              </a:rPr>
              <a:t>(</a:t>
            </a:r>
            <a:r>
              <a:rPr lang="en-US" sz="2800" dirty="0" err="1">
                <a:solidFill>
                  <a:schemeClr val="bg1"/>
                </a:solidFill>
              </a:rPr>
              <a:t>Motyer</a:t>
            </a:r>
            <a:r>
              <a:rPr lang="en-US" sz="2800" dirty="0">
                <a:solidFill>
                  <a:schemeClr val="bg1"/>
                </a:solidFill>
              </a:rPr>
              <a:t>, J. Alec, Tyndale Old Testament Commentaries)</a:t>
            </a:r>
          </a:p>
          <a:p>
            <a:pPr marL="236538" lvl="1" indent="-236538">
              <a:spcBef>
                <a:spcPts val="1000"/>
              </a:spcBef>
            </a:pPr>
            <a:r>
              <a:rPr lang="en-US" sz="3200" dirty="0">
                <a:solidFill>
                  <a:schemeClr val="bg1"/>
                </a:solidFill>
              </a:rPr>
              <a:t>“Even our few good works in which there is real excellence, as fruits of the Spirit, are so defective and defiled as done by us, that they need to be washed in the fountain open for sin and uncleanness.” </a:t>
            </a:r>
            <a:r>
              <a:rPr lang="en-US" sz="2800" dirty="0">
                <a:solidFill>
                  <a:schemeClr val="bg1"/>
                </a:solidFill>
              </a:rPr>
              <a:t>(Matthew Henry)</a:t>
            </a:r>
          </a:p>
          <a:p>
            <a:pPr marL="236538" lvl="1" indent="-236538">
              <a:spcBef>
                <a:spcPts val="1000"/>
              </a:spcBef>
            </a:pPr>
            <a:r>
              <a:rPr lang="en-US" sz="3200" dirty="0">
                <a:solidFill>
                  <a:schemeClr val="bg1"/>
                </a:solidFill>
              </a:rPr>
              <a:t>“In the best deeds of the best men there is some taint of evil. As Hooker says, ‘Our very repentances require to be repented of.’” </a:t>
            </a:r>
            <a:r>
              <a:rPr lang="en-US" sz="2800" dirty="0">
                <a:solidFill>
                  <a:schemeClr val="bg1"/>
                </a:solidFill>
              </a:rPr>
              <a:t>(Pulpit Commentary) </a:t>
            </a:r>
            <a:endParaRPr lang="en-US" sz="3200" dirty="0">
              <a:solidFill>
                <a:schemeClr val="bg1"/>
              </a:solidFill>
            </a:endParaRPr>
          </a:p>
        </p:txBody>
      </p:sp>
      <p:pic>
        <p:nvPicPr>
          <p:cNvPr id="5" name="Picture 4" descr="A black background with white text&#10;&#10;Description automatically generated">
            <a:extLst>
              <a:ext uri="{FF2B5EF4-FFF2-40B4-BE49-F238E27FC236}">
                <a16:creationId xmlns:a16="http://schemas.microsoft.com/office/drawing/2014/main" id="{5E09CEC4-1C46-7450-382C-0CAA851934CE}"/>
              </a:ext>
            </a:extLst>
          </p:cNvPr>
          <p:cNvPicPr>
            <a:picLocks noChangeAspect="1"/>
          </p:cNvPicPr>
          <p:nvPr/>
        </p:nvPicPr>
        <p:blipFill rotWithShape="1">
          <a:blip r:embed="rId3"/>
          <a:srcRect l="12393" t="29092" r="20567" b="7191"/>
          <a:stretch/>
        </p:blipFill>
        <p:spPr>
          <a:xfrm>
            <a:off x="-216971" y="-270526"/>
            <a:ext cx="3917119" cy="2596864"/>
          </a:xfrm>
          <a:prstGeom prst="rect">
            <a:avLst/>
          </a:prstGeom>
        </p:spPr>
      </p:pic>
    </p:spTree>
    <p:extLst>
      <p:ext uri="{BB962C8B-B14F-4D97-AF65-F5344CB8AC3E}">
        <p14:creationId xmlns:p14="http://schemas.microsoft.com/office/powerpoint/2010/main" val="4217801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ece of fabric on a wood surface&#10;&#10;Description automatically generated">
            <a:extLst>
              <a:ext uri="{FF2B5EF4-FFF2-40B4-BE49-F238E27FC236}">
                <a16:creationId xmlns:a16="http://schemas.microsoft.com/office/drawing/2014/main" id="{8EAC6994-99CC-2720-E13B-E91A113D6074}"/>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EE7639-D20C-0E52-2F86-7257D478F4CE}"/>
              </a:ext>
            </a:extLst>
          </p:cNvPr>
          <p:cNvSpPr>
            <a:spLocks noGrp="1"/>
          </p:cNvSpPr>
          <p:nvPr>
            <p:ph type="title"/>
          </p:nvPr>
        </p:nvSpPr>
        <p:spPr>
          <a:xfrm>
            <a:off x="258871" y="365125"/>
            <a:ext cx="11674258" cy="1325563"/>
          </a:xfrm>
        </p:spPr>
        <p:txBody>
          <a:bodyPr>
            <a:normAutofit/>
          </a:bodyPr>
          <a:lstStyle/>
          <a:p>
            <a:pPr algn="r"/>
            <a:r>
              <a:rPr lang="en-US" sz="5400" b="1" dirty="0">
                <a:solidFill>
                  <a:schemeClr val="bg1"/>
                </a:solidFill>
              </a:rPr>
              <a:t>The Text – Context</a:t>
            </a:r>
          </a:p>
        </p:txBody>
      </p:sp>
      <p:sp>
        <p:nvSpPr>
          <p:cNvPr id="3" name="Content Placeholder 2">
            <a:extLst>
              <a:ext uri="{FF2B5EF4-FFF2-40B4-BE49-F238E27FC236}">
                <a16:creationId xmlns:a16="http://schemas.microsoft.com/office/drawing/2014/main" id="{7C720069-5462-538B-BA8E-83F0788C489E}"/>
              </a:ext>
            </a:extLst>
          </p:cNvPr>
          <p:cNvSpPr>
            <a:spLocks noGrp="1"/>
          </p:cNvSpPr>
          <p:nvPr>
            <p:ph idx="1"/>
          </p:nvPr>
        </p:nvSpPr>
        <p:spPr>
          <a:xfrm>
            <a:off x="258871" y="1940719"/>
            <a:ext cx="11674258" cy="4667250"/>
          </a:xfrm>
        </p:spPr>
        <p:txBody>
          <a:bodyPr>
            <a:normAutofit/>
          </a:bodyPr>
          <a:lstStyle/>
          <a:p>
            <a:pPr marL="236538" lvl="1" indent="-236538">
              <a:spcBef>
                <a:spcPts val="1000"/>
              </a:spcBef>
            </a:pPr>
            <a:r>
              <a:rPr lang="en-US" sz="3600" dirty="0">
                <a:solidFill>
                  <a:schemeClr val="bg1"/>
                </a:solidFill>
              </a:rPr>
              <a:t>How were they before? – </a:t>
            </a:r>
            <a:r>
              <a:rPr lang="en-US" sz="3600" dirty="0">
                <a:solidFill>
                  <a:srgbClr val="FFC000"/>
                </a:solidFill>
              </a:rPr>
              <a:t>Isaiah 1:21</a:t>
            </a:r>
          </a:p>
          <a:p>
            <a:pPr marL="236538" lvl="1" indent="-236538">
              <a:spcBef>
                <a:spcPts val="1000"/>
              </a:spcBef>
            </a:pPr>
            <a:r>
              <a:rPr lang="en-US" sz="3600" dirty="0">
                <a:solidFill>
                  <a:schemeClr val="bg1"/>
                </a:solidFill>
              </a:rPr>
              <a:t>Babylonian captivity as a consequence of unrighteousness:</a:t>
            </a:r>
          </a:p>
          <a:p>
            <a:pPr marL="693738" lvl="2" indent="-236538">
              <a:spcBef>
                <a:spcPts val="1000"/>
              </a:spcBef>
            </a:pPr>
            <a:r>
              <a:rPr lang="en-US" sz="3600" dirty="0">
                <a:solidFill>
                  <a:schemeClr val="bg1"/>
                </a:solidFill>
              </a:rPr>
              <a:t>Plea for God’s presence – </a:t>
            </a:r>
            <a:r>
              <a:rPr lang="en-US" sz="3600" dirty="0">
                <a:solidFill>
                  <a:srgbClr val="FFC000"/>
                </a:solidFill>
              </a:rPr>
              <a:t>Isaiah 64:1-3</a:t>
            </a:r>
          </a:p>
          <a:p>
            <a:pPr marL="693738" lvl="2" indent="-236538">
              <a:spcBef>
                <a:spcPts val="1000"/>
              </a:spcBef>
            </a:pPr>
            <a:r>
              <a:rPr lang="en-US" sz="3600" dirty="0">
                <a:solidFill>
                  <a:schemeClr val="bg1"/>
                </a:solidFill>
              </a:rPr>
              <a:t>He acts for those who wait for Him – (</a:t>
            </a:r>
            <a:r>
              <a:rPr lang="en-US" sz="3600" dirty="0">
                <a:solidFill>
                  <a:srgbClr val="FFC000"/>
                </a:solidFill>
              </a:rPr>
              <a:t>v. 4</a:t>
            </a:r>
            <a:r>
              <a:rPr lang="en-US" sz="3600" dirty="0">
                <a:solidFill>
                  <a:schemeClr val="bg1"/>
                </a:solidFill>
              </a:rPr>
              <a:t>)</a:t>
            </a:r>
          </a:p>
          <a:p>
            <a:pPr marL="693738" lvl="2" indent="-236538">
              <a:spcBef>
                <a:spcPts val="1000"/>
              </a:spcBef>
            </a:pPr>
            <a:r>
              <a:rPr lang="en-US" sz="3600" dirty="0">
                <a:solidFill>
                  <a:schemeClr val="bg1"/>
                </a:solidFill>
              </a:rPr>
              <a:t>He meets those who do righteousness – (</a:t>
            </a:r>
            <a:r>
              <a:rPr lang="en-US" sz="3600" dirty="0">
                <a:solidFill>
                  <a:srgbClr val="FFC000"/>
                </a:solidFill>
              </a:rPr>
              <a:t>v. 5a</a:t>
            </a:r>
            <a:r>
              <a:rPr lang="en-US" sz="3600" dirty="0">
                <a:solidFill>
                  <a:schemeClr val="bg1"/>
                </a:solidFill>
              </a:rPr>
              <a:t>)</a:t>
            </a:r>
          </a:p>
          <a:p>
            <a:pPr marL="693738" lvl="2" indent="-236538">
              <a:spcBef>
                <a:spcPts val="1000"/>
              </a:spcBef>
            </a:pPr>
            <a:r>
              <a:rPr lang="en-US" sz="3600" dirty="0">
                <a:solidFill>
                  <a:schemeClr val="bg1"/>
                </a:solidFill>
              </a:rPr>
              <a:t>The Problem – (</a:t>
            </a:r>
            <a:r>
              <a:rPr lang="en-US" sz="3600" dirty="0">
                <a:solidFill>
                  <a:srgbClr val="FFC000"/>
                </a:solidFill>
              </a:rPr>
              <a:t>vv. 5b-7</a:t>
            </a:r>
            <a:r>
              <a:rPr lang="en-US" sz="3600" dirty="0">
                <a:solidFill>
                  <a:schemeClr val="bg1"/>
                </a:solidFill>
              </a:rPr>
              <a:t>) – sinned, continued in sin, none call on His name.</a:t>
            </a:r>
          </a:p>
        </p:txBody>
      </p:sp>
      <p:pic>
        <p:nvPicPr>
          <p:cNvPr id="5" name="Picture 4" descr="A black background with white text&#10;&#10;Description automatically generated">
            <a:extLst>
              <a:ext uri="{FF2B5EF4-FFF2-40B4-BE49-F238E27FC236}">
                <a16:creationId xmlns:a16="http://schemas.microsoft.com/office/drawing/2014/main" id="{5E09CEC4-1C46-7450-382C-0CAA851934CE}"/>
              </a:ext>
            </a:extLst>
          </p:cNvPr>
          <p:cNvPicPr>
            <a:picLocks noChangeAspect="1"/>
          </p:cNvPicPr>
          <p:nvPr/>
        </p:nvPicPr>
        <p:blipFill rotWithShape="1">
          <a:blip r:embed="rId3"/>
          <a:srcRect l="12393" t="29092" r="20567" b="7191"/>
          <a:stretch/>
        </p:blipFill>
        <p:spPr>
          <a:xfrm>
            <a:off x="-216971" y="-270526"/>
            <a:ext cx="3917167" cy="2596896"/>
          </a:xfrm>
          <a:prstGeom prst="rect">
            <a:avLst/>
          </a:prstGeom>
        </p:spPr>
      </p:pic>
    </p:spTree>
    <p:extLst>
      <p:ext uri="{BB962C8B-B14F-4D97-AF65-F5344CB8AC3E}">
        <p14:creationId xmlns:p14="http://schemas.microsoft.com/office/powerpoint/2010/main" val="2643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ece of fabric on a wood surface&#10;&#10;Description automatically generated">
            <a:extLst>
              <a:ext uri="{FF2B5EF4-FFF2-40B4-BE49-F238E27FC236}">
                <a16:creationId xmlns:a16="http://schemas.microsoft.com/office/drawing/2014/main" id="{8EAC6994-99CC-2720-E13B-E91A113D6074}"/>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EE7639-D20C-0E52-2F86-7257D478F4CE}"/>
              </a:ext>
            </a:extLst>
          </p:cNvPr>
          <p:cNvSpPr>
            <a:spLocks noGrp="1"/>
          </p:cNvSpPr>
          <p:nvPr>
            <p:ph type="title"/>
          </p:nvPr>
        </p:nvSpPr>
        <p:spPr>
          <a:xfrm>
            <a:off x="258871" y="365125"/>
            <a:ext cx="11674258" cy="1325563"/>
          </a:xfrm>
        </p:spPr>
        <p:txBody>
          <a:bodyPr>
            <a:normAutofit/>
          </a:bodyPr>
          <a:lstStyle/>
          <a:p>
            <a:pPr algn="r"/>
            <a:r>
              <a:rPr lang="en-US" sz="5400" b="1" dirty="0">
                <a:solidFill>
                  <a:schemeClr val="bg1"/>
                </a:solidFill>
              </a:rPr>
              <a:t>The Text – Context</a:t>
            </a:r>
          </a:p>
        </p:txBody>
      </p:sp>
      <p:sp>
        <p:nvSpPr>
          <p:cNvPr id="3" name="Content Placeholder 2">
            <a:extLst>
              <a:ext uri="{FF2B5EF4-FFF2-40B4-BE49-F238E27FC236}">
                <a16:creationId xmlns:a16="http://schemas.microsoft.com/office/drawing/2014/main" id="{7C720069-5462-538B-BA8E-83F0788C489E}"/>
              </a:ext>
            </a:extLst>
          </p:cNvPr>
          <p:cNvSpPr>
            <a:spLocks noGrp="1"/>
          </p:cNvSpPr>
          <p:nvPr>
            <p:ph idx="1"/>
          </p:nvPr>
        </p:nvSpPr>
        <p:spPr>
          <a:xfrm>
            <a:off x="258871" y="1940719"/>
            <a:ext cx="11674258" cy="4667250"/>
          </a:xfrm>
        </p:spPr>
        <p:txBody>
          <a:bodyPr>
            <a:normAutofit/>
          </a:bodyPr>
          <a:lstStyle/>
          <a:p>
            <a:pPr marL="236538" lvl="1" indent="-236538">
              <a:spcBef>
                <a:spcPts val="1000"/>
              </a:spcBef>
              <a:buClr>
                <a:schemeClr val="bg1"/>
              </a:buClr>
            </a:pPr>
            <a:r>
              <a:rPr lang="en-US" sz="3600" dirty="0">
                <a:solidFill>
                  <a:srgbClr val="FFC000"/>
                </a:solidFill>
              </a:rPr>
              <a:t>Ezekiel 18:20; 1 John 3:7-8 </a:t>
            </a:r>
            <a:r>
              <a:rPr lang="en-US" sz="3600" dirty="0">
                <a:solidFill>
                  <a:schemeClr val="bg1"/>
                </a:solidFill>
              </a:rPr>
              <a:t>– those who do righteously are righteous, and those who sin are sinful.</a:t>
            </a:r>
          </a:p>
          <a:p>
            <a:pPr marL="236538" lvl="1" indent="-236538">
              <a:spcBef>
                <a:spcPts val="1000"/>
              </a:spcBef>
            </a:pPr>
            <a:r>
              <a:rPr lang="en-US" sz="3600" dirty="0">
                <a:solidFill>
                  <a:schemeClr val="bg1"/>
                </a:solidFill>
              </a:rPr>
              <a:t>Why are their “</a:t>
            </a:r>
            <a:r>
              <a:rPr lang="en-US" sz="3600" dirty="0" err="1">
                <a:solidFill>
                  <a:schemeClr val="bg1"/>
                </a:solidFill>
              </a:rPr>
              <a:t>righteousnesses</a:t>
            </a:r>
            <a:r>
              <a:rPr lang="en-US" sz="3600" dirty="0">
                <a:solidFill>
                  <a:schemeClr val="bg1"/>
                </a:solidFill>
              </a:rPr>
              <a:t>…like filthy rags?” EX:</a:t>
            </a:r>
          </a:p>
          <a:p>
            <a:pPr marL="693738" lvl="2" indent="-236538">
              <a:spcBef>
                <a:spcPts val="1000"/>
              </a:spcBef>
            </a:pPr>
            <a:r>
              <a:rPr lang="en-US" sz="3600" dirty="0">
                <a:solidFill>
                  <a:schemeClr val="bg1"/>
                </a:solidFill>
              </a:rPr>
              <a:t>Empty ritualism – </a:t>
            </a:r>
            <a:r>
              <a:rPr lang="en-US" sz="3600" dirty="0">
                <a:solidFill>
                  <a:srgbClr val="FFC000"/>
                </a:solidFill>
              </a:rPr>
              <a:t>Isaiah 1:10-11</a:t>
            </a:r>
          </a:p>
          <a:p>
            <a:pPr marL="693738" lvl="2" indent="-236538">
              <a:spcBef>
                <a:spcPts val="1000"/>
              </a:spcBef>
            </a:pPr>
            <a:r>
              <a:rPr lang="en-US" sz="3600" dirty="0">
                <a:solidFill>
                  <a:schemeClr val="bg1"/>
                </a:solidFill>
              </a:rPr>
              <a:t>Unrequested fast (self-prescribed) – </a:t>
            </a:r>
            <a:r>
              <a:rPr lang="en-US" sz="3600" dirty="0">
                <a:solidFill>
                  <a:srgbClr val="FFC000"/>
                </a:solidFill>
              </a:rPr>
              <a:t>Isaiah 58:1-5</a:t>
            </a:r>
          </a:p>
          <a:p>
            <a:pPr marL="693738" lvl="2" indent="-236538">
              <a:spcBef>
                <a:spcPts val="1000"/>
              </a:spcBef>
            </a:pPr>
            <a:r>
              <a:rPr lang="en-US" sz="3600" b="1" dirty="0">
                <a:solidFill>
                  <a:schemeClr val="bg1"/>
                </a:solidFill>
              </a:rPr>
              <a:t>It wasn’t true righteousness/obedience/faith. If so, it would have been pleasing.</a:t>
            </a:r>
          </a:p>
        </p:txBody>
      </p:sp>
      <p:pic>
        <p:nvPicPr>
          <p:cNvPr id="5" name="Picture 4" descr="A black background with white text&#10;&#10;Description automatically generated">
            <a:extLst>
              <a:ext uri="{FF2B5EF4-FFF2-40B4-BE49-F238E27FC236}">
                <a16:creationId xmlns:a16="http://schemas.microsoft.com/office/drawing/2014/main" id="{5E09CEC4-1C46-7450-382C-0CAA851934CE}"/>
              </a:ext>
            </a:extLst>
          </p:cNvPr>
          <p:cNvPicPr>
            <a:picLocks noChangeAspect="1"/>
          </p:cNvPicPr>
          <p:nvPr/>
        </p:nvPicPr>
        <p:blipFill rotWithShape="1">
          <a:blip r:embed="rId3"/>
          <a:srcRect l="12393" t="29092" r="20567" b="7191"/>
          <a:stretch/>
        </p:blipFill>
        <p:spPr>
          <a:xfrm>
            <a:off x="-216971" y="-270526"/>
            <a:ext cx="3917119" cy="2596864"/>
          </a:xfrm>
          <a:prstGeom prst="rect">
            <a:avLst/>
          </a:prstGeom>
        </p:spPr>
      </p:pic>
    </p:spTree>
    <p:extLst>
      <p:ext uri="{BB962C8B-B14F-4D97-AF65-F5344CB8AC3E}">
        <p14:creationId xmlns:p14="http://schemas.microsoft.com/office/powerpoint/2010/main" val="3211200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ece of fabric on a wood surface&#10;&#10;Description automatically generated">
            <a:extLst>
              <a:ext uri="{FF2B5EF4-FFF2-40B4-BE49-F238E27FC236}">
                <a16:creationId xmlns:a16="http://schemas.microsoft.com/office/drawing/2014/main" id="{8EAC6994-99CC-2720-E13B-E91A113D6074}"/>
              </a:ext>
            </a:extLst>
          </p:cNvPr>
          <p:cNvPicPr>
            <a:picLocks noChangeAspect="1"/>
          </p:cNvPicPr>
          <p:nvPr/>
        </p:nvPicPr>
        <p:blipFill>
          <a:blip r:embed="rId3">
            <a:alphaModFix amt="50000"/>
          </a:blip>
          <a:stretch>
            <a:fillRect/>
          </a:stretch>
        </p:blipFill>
        <p:spPr>
          <a:xfrm>
            <a:off x="0" y="0"/>
            <a:ext cx="12192000" cy="6858000"/>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5E09CEC4-1C46-7450-382C-0CAA851934CE}"/>
              </a:ext>
            </a:extLst>
          </p:cNvPr>
          <p:cNvPicPr>
            <a:picLocks noChangeAspect="1"/>
          </p:cNvPicPr>
          <p:nvPr/>
        </p:nvPicPr>
        <p:blipFill rotWithShape="1">
          <a:blip r:embed="rId4"/>
          <a:srcRect l="12393" t="29092" r="20567" b="7191"/>
          <a:stretch/>
        </p:blipFill>
        <p:spPr>
          <a:xfrm>
            <a:off x="-604917" y="363254"/>
            <a:ext cx="6102860" cy="4045907"/>
          </a:xfrm>
          <a:prstGeom prst="rect">
            <a:avLst/>
          </a:prstGeom>
        </p:spPr>
      </p:pic>
      <p:sp>
        <p:nvSpPr>
          <p:cNvPr id="3" name="Content Placeholder 2">
            <a:extLst>
              <a:ext uri="{FF2B5EF4-FFF2-40B4-BE49-F238E27FC236}">
                <a16:creationId xmlns:a16="http://schemas.microsoft.com/office/drawing/2014/main" id="{7C720069-5462-538B-BA8E-83F0788C489E}"/>
              </a:ext>
            </a:extLst>
          </p:cNvPr>
          <p:cNvSpPr>
            <a:spLocks noGrp="1"/>
          </p:cNvSpPr>
          <p:nvPr>
            <p:ph idx="1"/>
          </p:nvPr>
        </p:nvSpPr>
        <p:spPr>
          <a:xfrm>
            <a:off x="4709786" y="250521"/>
            <a:ext cx="7223343" cy="6357448"/>
          </a:xfrm>
        </p:spPr>
        <p:txBody>
          <a:bodyPr>
            <a:noAutofit/>
          </a:bodyPr>
          <a:lstStyle/>
          <a:p>
            <a:pPr marL="236538" lvl="1" indent="-236538">
              <a:spcBef>
                <a:spcPts val="1000"/>
              </a:spcBef>
              <a:buClr>
                <a:schemeClr val="bg1"/>
              </a:buClr>
            </a:pPr>
            <a:r>
              <a:rPr lang="en-US" sz="3600" b="1" dirty="0">
                <a:solidFill>
                  <a:schemeClr val="bg1"/>
                </a:solidFill>
              </a:rPr>
              <a:t>Prior Righteousness </a:t>
            </a:r>
            <a:r>
              <a:rPr lang="en-US" sz="3600" dirty="0">
                <a:solidFill>
                  <a:schemeClr val="bg1"/>
                </a:solidFill>
              </a:rPr>
              <a:t>– </a:t>
            </a:r>
            <a:r>
              <a:rPr lang="en-US" sz="3600" dirty="0">
                <a:solidFill>
                  <a:srgbClr val="FFC000"/>
                </a:solidFill>
              </a:rPr>
              <a:t>Luke 9:62; Philippians 3:13-14; Ezekiel 18:24; Hebrews 4:9-10</a:t>
            </a:r>
          </a:p>
          <a:p>
            <a:pPr marL="236538" lvl="1" indent="-236538">
              <a:spcBef>
                <a:spcPts val="1000"/>
              </a:spcBef>
              <a:buClr>
                <a:schemeClr val="bg1"/>
              </a:buClr>
            </a:pPr>
            <a:r>
              <a:rPr lang="en-US" sz="3600" b="1" dirty="0">
                <a:solidFill>
                  <a:schemeClr val="bg1"/>
                </a:solidFill>
              </a:rPr>
              <a:t>Hypocritical Righteousness </a:t>
            </a:r>
            <a:r>
              <a:rPr lang="en-US" sz="3600" dirty="0">
                <a:solidFill>
                  <a:schemeClr val="bg1"/>
                </a:solidFill>
              </a:rPr>
              <a:t>– </a:t>
            </a:r>
            <a:r>
              <a:rPr lang="en-US" sz="3600" dirty="0">
                <a:solidFill>
                  <a:srgbClr val="FFC000"/>
                </a:solidFill>
              </a:rPr>
              <a:t>Matthew 23:2-3; 7:1-5; Galatians 2:11-14</a:t>
            </a:r>
          </a:p>
          <a:p>
            <a:pPr marL="236538" lvl="1" indent="-236538">
              <a:spcBef>
                <a:spcPts val="1000"/>
              </a:spcBef>
              <a:buClr>
                <a:schemeClr val="bg1"/>
              </a:buClr>
            </a:pPr>
            <a:r>
              <a:rPr lang="en-US" sz="3600" b="1" dirty="0">
                <a:solidFill>
                  <a:schemeClr val="bg1"/>
                </a:solidFill>
              </a:rPr>
              <a:t>Self-Righteousness </a:t>
            </a:r>
            <a:r>
              <a:rPr lang="en-US" sz="3600" dirty="0">
                <a:solidFill>
                  <a:schemeClr val="bg1"/>
                </a:solidFill>
              </a:rPr>
              <a:t>– </a:t>
            </a:r>
            <a:r>
              <a:rPr lang="en-US" sz="3600" dirty="0">
                <a:solidFill>
                  <a:srgbClr val="FFC000"/>
                </a:solidFill>
              </a:rPr>
              <a:t>Colossians 2:23; Luke 18:9-12; Romans 9:31-32; Philippians 3:9; Luke 15:29-32</a:t>
            </a:r>
          </a:p>
          <a:p>
            <a:pPr marL="236538" lvl="1" indent="-236538">
              <a:spcBef>
                <a:spcPts val="1000"/>
              </a:spcBef>
              <a:buClr>
                <a:schemeClr val="bg1"/>
              </a:buClr>
            </a:pPr>
            <a:r>
              <a:rPr lang="en-US" sz="3600" b="1" dirty="0">
                <a:solidFill>
                  <a:schemeClr val="bg1"/>
                </a:solidFill>
              </a:rPr>
              <a:t>Nominal Righteousness </a:t>
            </a:r>
            <a:r>
              <a:rPr lang="en-US" sz="3600" dirty="0">
                <a:solidFill>
                  <a:schemeClr val="bg1"/>
                </a:solidFill>
              </a:rPr>
              <a:t>– </a:t>
            </a:r>
            <a:r>
              <a:rPr lang="en-US" sz="3600" dirty="0">
                <a:solidFill>
                  <a:srgbClr val="FFC000"/>
                </a:solidFill>
              </a:rPr>
              <a:t>Ezekiel 36:16-21; Matthew 3:7-10; Romans 9:1-5; Acts 11:26; Revelation 3:1</a:t>
            </a:r>
          </a:p>
        </p:txBody>
      </p:sp>
    </p:spTree>
    <p:extLst>
      <p:ext uri="{BB962C8B-B14F-4D97-AF65-F5344CB8AC3E}">
        <p14:creationId xmlns:p14="http://schemas.microsoft.com/office/powerpoint/2010/main" val="5944882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ce of fabric on a wood surface&#10;&#10;Description automatically generated">
            <a:extLst>
              <a:ext uri="{FF2B5EF4-FFF2-40B4-BE49-F238E27FC236}">
                <a16:creationId xmlns:a16="http://schemas.microsoft.com/office/drawing/2014/main" id="{BC7E1628-2078-CAC3-C995-89BAEF5103BB}"/>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9D5A6F65-0E66-3C3F-8FF7-BA7EB55E4226}"/>
              </a:ext>
            </a:extLst>
          </p:cNvPr>
          <p:cNvPicPr>
            <a:picLocks noChangeAspect="1"/>
          </p:cNvPicPr>
          <p:nvPr/>
        </p:nvPicPr>
        <p:blipFill rotWithShape="1">
          <a:blip r:embed="rId3"/>
          <a:srcRect l="12393" t="29092" r="20567" b="7191"/>
          <a:stretch/>
        </p:blipFill>
        <p:spPr>
          <a:xfrm>
            <a:off x="1640114" y="-392654"/>
            <a:ext cx="8911772" cy="5908082"/>
          </a:xfrm>
          <a:prstGeom prst="rect">
            <a:avLst/>
          </a:prstGeom>
        </p:spPr>
      </p:pic>
    </p:spTree>
    <p:extLst>
      <p:ext uri="{BB962C8B-B14F-4D97-AF65-F5344CB8AC3E}">
        <p14:creationId xmlns:p14="http://schemas.microsoft.com/office/powerpoint/2010/main" val="41786899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337</Words>
  <Application>Microsoft Macintosh PowerPoint</Application>
  <PresentationFormat>Widescreen</PresentationFormat>
  <Paragraphs>23</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The Text – Abuse</vt:lpstr>
      <vt:lpstr>The Text – Context</vt:lpstr>
      <vt:lpstr>The Text – Context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3</cp:revision>
  <dcterms:created xsi:type="dcterms:W3CDTF">2023-09-21T15:26:43Z</dcterms:created>
  <dcterms:modified xsi:type="dcterms:W3CDTF">2023-09-23T15:44:34Z</dcterms:modified>
</cp:coreProperties>
</file>