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1808-F368-DB3C-DD6E-F99F3B799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EF65B-DAAC-4C9F-E2D6-8CD54283F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266FE-49B0-D91D-C5DA-E878A7F4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7D95A-F3A4-24A9-FD39-FCA35CB6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F1F89-6C98-6701-316D-AE0D735E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C4ED6-3E53-0937-32FE-76AB9EA8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69E82-CE6C-7608-BEED-9E72192D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55A2E-255A-AEEF-D2E8-3D68A27A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5E871-231E-6C1F-A84F-70E7BA43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C801-0631-2FDD-AF94-B42CE712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E984F-B6EE-07EE-FE4F-27FC2824F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9DB26-84A1-8033-8232-7966E0AD2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0913-B5B0-BA57-691F-9ACE43D6F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14329-C38B-C509-00FC-D077C06A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C5C2E-9E4B-960F-A305-780AACB2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1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F9B8-7330-BF07-1566-8E6C6F3A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BA022-F5D7-AE47-D167-511DF1E38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9D303-167A-8C06-D3AB-4AA8DC8F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B479B-F020-1951-9B9A-5B29F54A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5AB52-44CD-FAA4-492F-B4509F4D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DE3D-3B0F-8985-888B-7980E20E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D8198-DD53-63DB-0E57-4D570C88B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89F2-592E-B7DC-8E45-20F54B13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7681A-8954-E1D8-A7AA-90BA70E3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9F01B-BB44-144D-29BE-61A8C107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9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152B9-9976-2800-8F27-0FA3B31C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D20A3-2D40-D20E-BF1C-9C77E4FFF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9F45C-019C-D382-3250-4EAF8A653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2D741-7772-DFA7-2475-729321CF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EC04B-97D1-3349-B662-441A8369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22444-F744-D7E3-3244-EC6026C9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BD92-5AED-0F13-0127-C74330B9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CCC3E-BF51-9FC5-7464-BCD399CB4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CED6F-8DBB-1453-543C-5A8401E8D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98C3D-787E-FCE9-9151-22438BF32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11317-12BD-40AC-6DD2-FA532771E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257B2-848F-E19C-E034-9A6AB393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848CD-8CFA-AEBA-2527-1928EA41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95E09-FCB9-5CE9-4F7E-08ACC529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5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79B7-E331-BF89-EB46-2264F53B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C88C9-D448-07F2-4A3B-2F126489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BBD5B-58E9-E2A5-B423-202F8ED7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8700A-C844-4A9D-738F-DF263150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7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771CD-E8FE-A190-A2F8-0526F5CC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8A14F-2DAC-03AE-FA6A-186E0C33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7F80F-B71E-AEC3-DF21-E279E810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89715-9A7F-87BA-F754-BFD224FD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CD8E6-397C-C263-58D7-6F87D1F96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F449C-889B-3D87-8855-24FF23D44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C6936-848B-01E6-060B-57EA9E41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302E7-66AA-E561-D380-1F17F264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E8F47-6F53-2AA0-F1CD-62660B93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0577-FED5-C43C-F3EE-D407ABC9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1532E-A854-791E-D7D2-E26D0E6BD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BAC53-644F-FF39-32F3-EC7AA6748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7F31C-7BA8-C35E-35AC-1086E911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36A9C-8D69-5888-4F2B-85E8A98A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BAC7C-4B01-27C2-6E3D-EFCA128F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3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C1282-49B3-2FE4-BD78-9D0F5CAC3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3177D-E9DF-1FAE-EB76-C3640BA4F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78C48-1099-0A04-AD14-2D615A44F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C452F-C07F-934D-94D5-1904F3800CB6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9D98-EE74-4DB8-E33A-2EF3866B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DC45-A1E3-4D7C-87D8-7C5032FBB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4ACAF-F29C-734C-868C-51B00D903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8A15-7D8B-1FEC-D204-801501AE2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74872-3ED6-CDC0-6E17-14E8901C3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2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mountain range with trees&#10;&#10;Description automatically generated">
            <a:extLst>
              <a:ext uri="{FF2B5EF4-FFF2-40B4-BE49-F238E27FC236}">
                <a16:creationId xmlns:a16="http://schemas.microsoft.com/office/drawing/2014/main" id="{CA45537E-A24A-1619-2036-7697AEEA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3B8C44D-D468-2FCA-108A-49DECFE2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392" y="2583543"/>
            <a:ext cx="13594784" cy="41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trees and clouds&#10;&#10;Description automatically generated">
            <a:extLst>
              <a:ext uri="{FF2B5EF4-FFF2-40B4-BE49-F238E27FC236}">
                <a16:creationId xmlns:a16="http://schemas.microsoft.com/office/drawing/2014/main" id="{CF51A993-05E2-28BD-E2D8-0A018318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68C0525-F686-8292-901F-2E392BF5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4" y="3577977"/>
            <a:ext cx="11177392" cy="3573100"/>
          </a:xfrm>
          <a:prstGeom prst="rect">
            <a:avLst/>
          </a:prstGeom>
        </p:spPr>
      </p:pic>
      <p:pic>
        <p:nvPicPr>
          <p:cNvPr id="8" name="Picture 7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0BF4C9F-F514-DE8B-45BB-A9A7A2B9E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37707"/>
          <a:stretch/>
        </p:blipFill>
        <p:spPr>
          <a:xfrm>
            <a:off x="-1507605" y="1884892"/>
            <a:ext cx="8963969" cy="16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a moon in the sky&#10;&#10;Description automatically generated">
            <a:extLst>
              <a:ext uri="{FF2B5EF4-FFF2-40B4-BE49-F238E27FC236}">
                <a16:creationId xmlns:a16="http://schemas.microsoft.com/office/drawing/2014/main" id="{423E97A1-8005-7F9B-022F-C3634F20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FD9341F-E0A1-63B4-C29C-7A36A80D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3" y="4063865"/>
            <a:ext cx="12619973" cy="3648547"/>
          </a:xfrm>
          <a:prstGeom prst="rect">
            <a:avLst/>
          </a:prstGeom>
        </p:spPr>
      </p:pic>
      <p:pic>
        <p:nvPicPr>
          <p:cNvPr id="9" name="Picture 8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5451157-CBF7-AABF-689C-7428B64B6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37707"/>
          <a:stretch/>
        </p:blipFill>
        <p:spPr>
          <a:xfrm>
            <a:off x="-1507605" y="1884892"/>
            <a:ext cx="8963969" cy="16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snow and trees&#10;&#10;Description automatically generated">
            <a:extLst>
              <a:ext uri="{FF2B5EF4-FFF2-40B4-BE49-F238E27FC236}">
                <a16:creationId xmlns:a16="http://schemas.microsoft.com/office/drawing/2014/main" id="{9A89DA07-A090-6EF3-307A-4926F295B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10C2E25-D9B1-90AB-DA64-CB478EB5F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4" y="4165812"/>
            <a:ext cx="12388805" cy="3546599"/>
          </a:xfrm>
          <a:prstGeom prst="rect">
            <a:avLst/>
          </a:prstGeom>
        </p:spPr>
      </p:pic>
      <p:pic>
        <p:nvPicPr>
          <p:cNvPr id="9" name="Picture 8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103A63D-E7D4-1E6B-2504-1080C9883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37707"/>
          <a:stretch/>
        </p:blipFill>
        <p:spPr>
          <a:xfrm>
            <a:off x="-1507605" y="1884892"/>
            <a:ext cx="8963969" cy="16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rees with fog&#10;&#10;Description automatically generated">
            <a:extLst>
              <a:ext uri="{FF2B5EF4-FFF2-40B4-BE49-F238E27FC236}">
                <a16:creationId xmlns:a16="http://schemas.microsoft.com/office/drawing/2014/main" id="{9626578B-ECD1-3CC5-24A3-AC183A66A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BD737ED-1B5B-F76A-D29E-6AF7A93B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3" y="3593117"/>
            <a:ext cx="12675759" cy="3533398"/>
          </a:xfrm>
          <a:prstGeom prst="rect">
            <a:avLst/>
          </a:prstGeom>
        </p:spPr>
      </p:pic>
      <p:pic>
        <p:nvPicPr>
          <p:cNvPr id="9" name="Picture 8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5FAC976-25DC-7976-D84A-ABD3EF0079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37707"/>
          <a:stretch/>
        </p:blipFill>
        <p:spPr>
          <a:xfrm>
            <a:off x="-1507605" y="1884892"/>
            <a:ext cx="8963969" cy="16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mountain range with trees&#10;&#10;Description automatically generated">
            <a:extLst>
              <a:ext uri="{FF2B5EF4-FFF2-40B4-BE49-F238E27FC236}">
                <a16:creationId xmlns:a16="http://schemas.microsoft.com/office/drawing/2014/main" id="{CA45537E-A24A-1619-2036-7697AEEA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3B8C44D-D468-2FCA-108A-49DECFE2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392" y="2583543"/>
            <a:ext cx="13594784" cy="41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2</cp:revision>
  <dcterms:created xsi:type="dcterms:W3CDTF">2023-09-14T15:31:59Z</dcterms:created>
  <dcterms:modified xsi:type="dcterms:W3CDTF">2023-09-14T16:16:11Z</dcterms:modified>
</cp:coreProperties>
</file>