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69"/>
  </p:normalViewPr>
  <p:slideViewPr>
    <p:cSldViewPr snapToGrid="0">
      <p:cViewPr varScale="1">
        <p:scale>
          <a:sx n="102" d="100"/>
          <a:sy n="102" d="100"/>
        </p:scale>
        <p:origin x="8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0F8A1-48D2-4ABE-D8FF-47981FDA73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472D5B-AB45-71E1-5983-FF95BE820F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B5093-B9B9-88AF-80A5-25E4B9D8B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2DC87-2D2C-F048-9030-62F26AC64796}" type="datetimeFigureOut">
              <a:rPr lang="en-US" smtClean="0"/>
              <a:t>10/7/23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4AFA37-0946-4F0E-0941-B9954359F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185FD2-C19C-DA15-8D14-D6F1B529C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173B9-6FDF-4D4D-B338-F49EF1F77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756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C9719-C16E-5CCC-4F25-F558A202C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413C45-B9BF-13DC-A77F-42F7F29CC2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30579-237A-2D62-653E-A1ADACB6E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2DC87-2D2C-F048-9030-62F26AC64796}" type="datetimeFigureOut">
              <a:rPr lang="en-US" smtClean="0"/>
              <a:t>10/7/23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EB476-3DF4-0326-A6BB-BB849B135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6705E6-473D-F803-111C-CDCFFBD5B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173B9-6FDF-4D4D-B338-F49EF1F77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812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EEF612-C66C-5B7F-8503-06667EE2CC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A5BBAF-93EA-5F7F-FAB1-D5EE504A86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54AA5-898C-7591-D98A-A57DBCEA5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2DC87-2D2C-F048-9030-62F26AC64796}" type="datetimeFigureOut">
              <a:rPr lang="en-US" smtClean="0"/>
              <a:t>10/7/23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84C692-AE4A-7E18-E0FD-C66FF22D9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FDF9E2-B444-DBB8-CCE0-74615E81C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173B9-6FDF-4D4D-B338-F49EF1F77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80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D3C3E-36A9-435D-C296-DDEED9B81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6E5F6-3D08-A751-BED6-E839D2E83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1637C5-D82C-849F-E9BC-4D40A9CF9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2DC87-2D2C-F048-9030-62F26AC64796}" type="datetimeFigureOut">
              <a:rPr lang="en-US" smtClean="0"/>
              <a:t>10/7/23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E955B-FA6E-03CC-01DB-3E49E139B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AEBAC-BEC6-E4E6-5180-78FE3A9EB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173B9-6FDF-4D4D-B338-F49EF1F77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851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CC1C2-87ED-5AC5-1110-64FC6506D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19CCDD-FE5B-96FC-3D06-A69B9E9BE5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9AB18F-F6CB-9C10-2D49-B246E9FA8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2DC87-2D2C-F048-9030-62F26AC64796}" type="datetimeFigureOut">
              <a:rPr lang="en-US" smtClean="0"/>
              <a:t>10/7/23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143E2A-0F5B-2977-A5B1-2FFF1683F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9D0393-714A-921E-EEC5-F79477CA6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173B9-6FDF-4D4D-B338-F49EF1F77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81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7330C-A212-10E8-837D-8F89808FC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D83F5-25D6-745D-CAD8-3553B60252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0E1C37-EE84-BB2C-AA5A-B9EC13C1C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86CADD-EFA0-F7B8-E57A-04B257499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2DC87-2D2C-F048-9030-62F26AC64796}" type="datetimeFigureOut">
              <a:rPr lang="en-US" smtClean="0"/>
              <a:t>10/7/23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2AD33E-FEA1-6B75-0C14-56B32AFC8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1BE061-D999-CBA0-A0B0-B8900AE85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173B9-6FDF-4D4D-B338-F49EF1F77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2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06094-70A5-3CA5-ED95-ED03ABBA0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075415-A20C-79BA-36FF-6FCFACB077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9B2F60-7B2F-76E2-407C-6B5C16F6F8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D2C031-2B81-5D10-5D42-FEC86B3E08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7DBE9F-759C-297C-7671-7D0A941A12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BF0209-FFD5-8874-1E12-057F0DFB1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2DC87-2D2C-F048-9030-62F26AC64796}" type="datetimeFigureOut">
              <a:rPr lang="en-US" smtClean="0"/>
              <a:t>10/7/23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C0EA64-0333-27DB-F29D-0DD35945F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62D091-7280-A0E1-A98E-B2FD49D1F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173B9-6FDF-4D4D-B338-F49EF1F77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154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B97C2-7528-93F5-2411-895C1B765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99DB71-B320-E531-A937-689F3E6D6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2DC87-2D2C-F048-9030-62F26AC64796}" type="datetimeFigureOut">
              <a:rPr lang="en-US" smtClean="0"/>
              <a:t>10/7/23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362843-B343-5091-50B8-4952A4F50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DE9E7B-F717-DADC-F49D-AFB6AA667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173B9-6FDF-4D4D-B338-F49EF1F77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373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2916DF-482F-25F8-2A94-55EBA21C1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2DC87-2D2C-F048-9030-62F26AC64796}" type="datetimeFigureOut">
              <a:rPr lang="en-US" smtClean="0"/>
              <a:t>10/7/23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2FA7A1-54EA-1FBB-F465-047F5DC73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02FD3E-8B0D-4509-30C6-8B02723DF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173B9-6FDF-4D4D-B338-F49EF1F77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130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E1B07-DF74-E153-864F-3F052296A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0CBD2-DB4F-9640-48D4-3DA887280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7544ED-64D1-F6F1-31C0-903D089B41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BD5EBD-A557-1B32-5539-F114EA4B7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2DC87-2D2C-F048-9030-62F26AC64796}" type="datetimeFigureOut">
              <a:rPr lang="en-US" smtClean="0"/>
              <a:t>10/7/23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07C525-B320-0FA7-924A-8B750C8E3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3E9025-7452-87C3-EFFF-DC7E09330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173B9-6FDF-4D4D-B338-F49EF1F77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885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F32FA-948B-46C1-2656-9B392B368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7C1A3A-E4D0-EE77-2CE1-973D3B96AA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699860-F74E-59CF-C353-322943C11C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7B690C-D53D-F27A-ADF5-9D380C873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2DC87-2D2C-F048-9030-62F26AC64796}" type="datetimeFigureOut">
              <a:rPr lang="en-US" smtClean="0"/>
              <a:t>10/7/23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A00312-871A-1ED1-FA41-A6F566B68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6AA063-F756-7464-8B93-E688E91C5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173B9-6FDF-4D4D-B338-F49EF1F77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683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B98A26-FCDF-5D89-57D1-DA032DC39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BC0338-8737-C8F5-8ED4-677FD3FD6C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6B877-946E-F12D-F0C6-6E5F1A1463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2DC87-2D2C-F048-9030-62F26AC64796}" type="datetimeFigureOut">
              <a:rPr lang="en-US" smtClean="0"/>
              <a:t>10/7/23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F01996-39EF-496A-01BD-3515BC0A5F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F19B2D-35F2-DEFF-D962-9428FA4106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173B9-6FDF-4D4D-B338-F49EF1F77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813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41FC0-0192-905B-02C7-B943981D9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A72EE-DF30-DDCD-B8F8-097F7B7C3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751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AA91EBD-8820-BBD1-E40D-9EA79B21D34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0" y="381000"/>
            <a:ext cx="12192000" cy="6096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AD27AC6-53EE-58DF-D7BC-61C38E0A18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683" y="1721796"/>
            <a:ext cx="10410946" cy="3305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658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E1F75C0-AAFC-26DB-595B-770990D0D33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0" y="381000"/>
            <a:ext cx="12192000" cy="6096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B6DEF1-682B-FE70-DEDF-815A2FE85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691015"/>
            <a:ext cx="11353800" cy="466875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000" b="1" dirty="0">
                <a:solidFill>
                  <a:schemeClr val="bg1"/>
                </a:solidFill>
              </a:rPr>
              <a:t>Of Evil Men </a:t>
            </a:r>
            <a:r>
              <a:rPr lang="en-US" sz="4000" dirty="0">
                <a:solidFill>
                  <a:schemeClr val="bg1"/>
                </a:solidFill>
              </a:rPr>
              <a:t>(</a:t>
            </a:r>
            <a:r>
              <a:rPr lang="en-US" sz="4000" dirty="0">
                <a:solidFill>
                  <a:srgbClr val="FFC000"/>
                </a:solidFill>
              </a:rPr>
              <a:t>vv. 1, 18-23</a:t>
            </a:r>
            <a:r>
              <a:rPr lang="en-US" sz="4000" dirty="0">
                <a:solidFill>
                  <a:schemeClr val="bg1"/>
                </a:solidFill>
              </a:rPr>
              <a:t>)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rgbClr val="FFC000"/>
                </a:solidFill>
              </a:rPr>
              <a:t>Matthew 2:16; 14:1-12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bg1"/>
                </a:solidFill>
              </a:rPr>
              <a:t>Of Persecution </a:t>
            </a:r>
            <a:r>
              <a:rPr lang="en-US" sz="4000" dirty="0">
                <a:solidFill>
                  <a:schemeClr val="bg1"/>
                </a:solidFill>
              </a:rPr>
              <a:t>(</a:t>
            </a:r>
            <a:r>
              <a:rPr lang="en-US" sz="4000" dirty="0">
                <a:solidFill>
                  <a:srgbClr val="FFC000"/>
                </a:solidFill>
              </a:rPr>
              <a:t>vv. 1-4</a:t>
            </a:r>
            <a:r>
              <a:rPr lang="en-US" sz="4000" dirty="0">
                <a:solidFill>
                  <a:schemeClr val="bg1"/>
                </a:solidFill>
              </a:rPr>
              <a:t>)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rgbClr val="FFC000"/>
                </a:solidFill>
              </a:rPr>
              <a:t>1 Peter 4:12-13; 2 Timothy 3:12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bg1"/>
                </a:solidFill>
              </a:rPr>
              <a:t>Of the Power of God </a:t>
            </a:r>
            <a:r>
              <a:rPr lang="en-US" sz="4000" dirty="0">
                <a:solidFill>
                  <a:schemeClr val="bg1"/>
                </a:solidFill>
              </a:rPr>
              <a:t>(</a:t>
            </a:r>
            <a:r>
              <a:rPr lang="en-US" sz="4000" dirty="0">
                <a:solidFill>
                  <a:srgbClr val="FFC000"/>
                </a:solidFill>
              </a:rPr>
              <a:t>vv. 5-17</a:t>
            </a:r>
            <a:r>
              <a:rPr lang="en-US" sz="4000" dirty="0">
                <a:solidFill>
                  <a:schemeClr val="bg1"/>
                </a:solidFill>
              </a:rPr>
              <a:t>)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rgbClr val="FFC000"/>
                </a:solidFill>
              </a:rPr>
              <a:t>Psalm 34:14-18; 2 Corinthians 12:9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bg1"/>
                </a:solidFill>
              </a:rPr>
              <a:t>Of Growth </a:t>
            </a:r>
            <a:r>
              <a:rPr lang="en-US" sz="4000" dirty="0">
                <a:solidFill>
                  <a:schemeClr val="bg1"/>
                </a:solidFill>
              </a:rPr>
              <a:t>(</a:t>
            </a:r>
            <a:r>
              <a:rPr lang="en-US" sz="4000" dirty="0">
                <a:solidFill>
                  <a:srgbClr val="FFC000"/>
                </a:solidFill>
              </a:rPr>
              <a:t>vv. 24-25</a:t>
            </a:r>
            <a:r>
              <a:rPr lang="en-US" sz="4000" dirty="0">
                <a:solidFill>
                  <a:schemeClr val="bg1"/>
                </a:solidFill>
              </a:rPr>
              <a:t>)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rgbClr val="FFC000"/>
                </a:solidFill>
              </a:rPr>
              <a:t>Isaiah 55:11; Nehemiah 1:17-18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6055818-C5DD-1B66-79F7-41F5F53879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3350" y="-208842"/>
            <a:ext cx="6825300" cy="216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8731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AA91EBD-8820-BBD1-E40D-9EA79B21D34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0" y="381000"/>
            <a:ext cx="12192000" cy="6096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AD27AC6-53EE-58DF-D7BC-61C38E0A18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683" y="1721796"/>
            <a:ext cx="10410946" cy="3305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62894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56</Words>
  <Application>Microsoft Macintosh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3</cp:revision>
  <dcterms:created xsi:type="dcterms:W3CDTF">2023-10-05T22:05:58Z</dcterms:created>
  <dcterms:modified xsi:type="dcterms:W3CDTF">2023-10-07T15:05:50Z</dcterms:modified>
</cp:coreProperties>
</file>