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61" r:id="rId4"/>
    <p:sldId id="256" r:id="rId5"/>
    <p:sldId id="277" r:id="rId6"/>
    <p:sldId id="258" r:id="rId7"/>
    <p:sldId id="274" r:id="rId8"/>
    <p:sldId id="264" r:id="rId9"/>
    <p:sldId id="275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FCA0"/>
    <a:srgbClr val="000000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/>
    <p:restoredTop sz="96197"/>
  </p:normalViewPr>
  <p:slideViewPr>
    <p:cSldViewPr snapToGrid="0" showGuides="1">
      <p:cViewPr varScale="1">
        <p:scale>
          <a:sx n="77" d="100"/>
          <a:sy n="77" d="100"/>
        </p:scale>
        <p:origin x="224" y="10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10ACF-D02F-F988-D932-C9480B192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7E61FA-AB39-8170-7262-B3DB7BB03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CBA39-5A52-E071-DF28-6C4E5E4FF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7282-F999-5749-819E-99C74E2CBEE8}" type="datetimeFigureOut">
              <a:rPr lang="en-US" smtClean="0"/>
              <a:t>3/21/24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FEEBA-B01A-8407-7A8D-E863759A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0C3E7-8CBF-E2A8-7056-64AA2D7AC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50A0-5E49-2B4B-90F6-6E3F55C69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7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9F76D-AB97-64F1-B546-11B29B9B6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57D9BE-CDDA-C2EF-A18A-DDAD7B4CE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C2A3D-BA11-9CB7-905E-24243E4D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7282-F999-5749-819E-99C74E2CBEE8}" type="datetimeFigureOut">
              <a:rPr lang="en-US" smtClean="0"/>
              <a:t>3/21/24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8B077-3F99-E011-99A8-73B439265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BA500-2D27-8E5E-DCB4-366F89620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50A0-5E49-2B4B-90F6-6E3F55C69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3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498A9A-BCB8-BCE7-EF63-DC4124AC0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EB91A3-77CE-C2A5-FAE9-EA8707D2B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205FB-88AF-9CD1-13C3-FFD3D33B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7282-F999-5749-819E-99C74E2CBEE8}" type="datetimeFigureOut">
              <a:rPr lang="en-US" smtClean="0"/>
              <a:t>3/21/24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7C1B2-DE53-CE97-949C-6CCFB5D73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F7F3E-778A-FEAF-B241-6729F46C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50A0-5E49-2B4B-90F6-6E3F55C69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00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34FB9-9A3A-2DFA-FBEC-ECC6D9D56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D93C3-0087-4431-C177-8EB619972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3DD8D-3926-4078-BFF0-5C274B0A7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7282-F999-5749-819E-99C74E2CBEE8}" type="datetimeFigureOut">
              <a:rPr lang="en-US" smtClean="0"/>
              <a:t>3/21/24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99D2F-45C0-217D-D34B-60CD6E76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2C25F-EAC4-95C9-E685-6E31A2F19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50A0-5E49-2B4B-90F6-6E3F55C69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4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63127-1A97-85BE-A53A-38C06E36D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1C34C-66F7-9BB9-CAE8-A60F5776E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35BFB-FA9F-7F7F-4F5E-B15EA9A33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7282-F999-5749-819E-99C74E2CBEE8}" type="datetimeFigureOut">
              <a:rPr lang="en-US" smtClean="0"/>
              <a:t>3/21/24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60CF3-2EDC-7088-A4C1-5E9FBEDA6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82B23-A057-5DFC-83AC-791E580D0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50A0-5E49-2B4B-90F6-6E3F55C69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62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37BC8-4234-FEF9-9A5F-CBF01385D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EF460-A415-EC03-0A57-F82DC53ED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5095C-C564-C07B-D3F6-D574A95C8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699E0-DED8-8601-74EE-B645102C2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7282-F999-5749-819E-99C74E2CBEE8}" type="datetimeFigureOut">
              <a:rPr lang="en-US" smtClean="0"/>
              <a:t>3/21/24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2147E-5B28-3140-7FA7-1F7E761C2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00499-1B4C-8BC0-B018-28B2E806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50A0-5E49-2B4B-90F6-6E3F55C69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8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985D7-7AB1-346B-9414-B2809851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0DAAF-C387-1593-FE4D-928A1F035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89A290-C13C-BE37-234E-662BEEB35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860FDB-4587-CF09-7B31-6B0A06CEC5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2DCF8D-FEF4-74A3-F606-B5E05B1CF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8E27D2-2024-B9CE-947D-14BFD11D5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7282-F999-5749-819E-99C74E2CBEE8}" type="datetimeFigureOut">
              <a:rPr lang="en-US" smtClean="0"/>
              <a:t>3/21/24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3AFA1E-5A90-C62C-3DD9-0B80AA77B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D8A4EE-277C-EC0B-7062-199023724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50A0-5E49-2B4B-90F6-6E3F55C69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4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08DE-BA0F-02B2-E60A-0F48ADE5F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6FD09A-46C5-31C3-A28E-88F39A2D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7282-F999-5749-819E-99C74E2CBEE8}" type="datetimeFigureOut">
              <a:rPr lang="en-US" smtClean="0"/>
              <a:t>3/21/24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D8D37-463E-EAB6-B4E8-04469C35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F5696-22D7-5081-BD17-CA0CFA9AD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50A0-5E49-2B4B-90F6-6E3F55C69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6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A0736C-49C2-6265-5D74-6E6C6460F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7282-F999-5749-819E-99C74E2CBEE8}" type="datetimeFigureOut">
              <a:rPr lang="en-US" smtClean="0"/>
              <a:t>3/21/24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76CB14-F19B-AA0E-91CA-AA85EA8B0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50867-D5F0-A287-917E-08FC865B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50A0-5E49-2B4B-90F6-6E3F55C69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8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EDC1-8B8B-EEC7-9733-FED42541F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7739F-BAA5-A21F-9B5F-DCD42C0A2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1072F-9540-DBAC-E175-E36FE81E0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18D69-5BC4-3EF1-57C2-9AA580D99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7282-F999-5749-819E-99C74E2CBEE8}" type="datetimeFigureOut">
              <a:rPr lang="en-US" smtClean="0"/>
              <a:t>3/21/24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F4C29C-555A-64AF-1CD9-83F1C971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56CCB-4BE2-469E-0492-310132D25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50A0-5E49-2B4B-90F6-6E3F55C69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6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5B45B-5158-A61D-6DDD-B67275797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7B89DA-4DDF-ECB7-710A-7E8436E31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1E913-E12E-D341-340B-E6BF01774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55BF0-309B-F218-2146-9C1650964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7282-F999-5749-819E-99C74E2CBEE8}" type="datetimeFigureOut">
              <a:rPr lang="en-US" smtClean="0"/>
              <a:t>3/21/24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C29CE-2B8F-2ABA-92B6-EF1BE76B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6CDFB-7EE5-E4B9-50D5-4EFBE325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B50A0-5E49-2B4B-90F6-6E3F55C69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1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923BEF-50EE-3172-7CDA-312B217C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BA306-2D6F-4424-4E7C-6C580B16E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9C100-5E3D-3672-DC7F-A47B27A53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07282-F999-5749-819E-99C74E2CBEE8}" type="datetimeFigureOut">
              <a:rPr lang="en-US" smtClean="0"/>
              <a:t>3/21/24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93382-E544-330E-97DE-199C39ED8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1C0FB-4C6C-9924-066D-5E06140B0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B50A0-5E49-2B4B-90F6-6E3F55C69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5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17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00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Sun shining through clouds&#10;&#10;Description automatically generated">
            <a:extLst>
              <a:ext uri="{FF2B5EF4-FFF2-40B4-BE49-F238E27FC236}">
                <a16:creationId xmlns:a16="http://schemas.microsoft.com/office/drawing/2014/main" id="{19640631-529F-0B8D-44EB-BB8E113983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47BB4E6-9554-C512-3D75-C47EADD850DC}"/>
              </a:ext>
            </a:extLst>
          </p:cNvPr>
          <p:cNvSpPr/>
          <p:nvPr/>
        </p:nvSpPr>
        <p:spPr>
          <a:xfrm>
            <a:off x="1824974" y="123407"/>
            <a:ext cx="10194036" cy="835598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4BBC66-A6C2-C7BF-231C-54D68869D5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7" t="8783" b="23542"/>
          <a:stretch/>
        </p:blipFill>
        <p:spPr>
          <a:xfrm>
            <a:off x="1824974" y="101105"/>
            <a:ext cx="10365502" cy="8355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938B4E0-088D-A1E1-BF87-754718E16C04}"/>
              </a:ext>
            </a:extLst>
          </p:cNvPr>
          <p:cNvSpPr txBox="1"/>
          <p:nvPr/>
        </p:nvSpPr>
        <p:spPr>
          <a:xfrm>
            <a:off x="0" y="2207153"/>
            <a:ext cx="10827834" cy="4616648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Jesus came and spoke to them, saying, 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authority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has been given to Me in heaven and on earth (Matt 28:18).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…for He is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Lord of lords and King of kings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 and those who are with Him are called, chosen, and faithful (Rev 17:14).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who at various times and in various ways spoke in time past to the fathers by the prophets, 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has in these last days spoken to us by His Son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whom He has appointed heir of all things… (Heb 1:1-2).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 I have not spoken on My own authority; but the Father who sent Me gave Me a command, what I should say and what I should speak. And I know that His command is everlasting life. Therefore,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whatever I speak, just as the Father has told Me, so I speak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(Jn 12:49-50).</a:t>
            </a:r>
          </a:p>
        </p:txBody>
      </p:sp>
    </p:spTree>
    <p:extLst>
      <p:ext uri="{BB962C8B-B14F-4D97-AF65-F5344CB8AC3E}">
        <p14:creationId xmlns:p14="http://schemas.microsoft.com/office/powerpoint/2010/main" val="287263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5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Sun shining through clouds&#10;&#10;Description automatically generated">
            <a:extLst>
              <a:ext uri="{FF2B5EF4-FFF2-40B4-BE49-F238E27FC236}">
                <a16:creationId xmlns:a16="http://schemas.microsoft.com/office/drawing/2014/main" id="{75010523-5D4B-6EDD-371F-C4CE4D2D05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46" t="2861" r="5889" b="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70A51E-B243-5DB8-6740-98DF45B208E0}"/>
              </a:ext>
            </a:extLst>
          </p:cNvPr>
          <p:cNvSpPr/>
          <p:nvPr/>
        </p:nvSpPr>
        <p:spPr>
          <a:xfrm>
            <a:off x="8305801" y="701040"/>
            <a:ext cx="3627120" cy="21793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5581CC-CDB0-4F98-3D7D-BD0843A58C76}"/>
              </a:ext>
            </a:extLst>
          </p:cNvPr>
          <p:cNvSpPr/>
          <p:nvPr/>
        </p:nvSpPr>
        <p:spPr>
          <a:xfrm>
            <a:off x="5979459" y="837916"/>
            <a:ext cx="31341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 14:16-17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B746C-F3B4-D238-D525-F4834E916307}"/>
              </a:ext>
            </a:extLst>
          </p:cNvPr>
          <p:cNvSpPr/>
          <p:nvPr/>
        </p:nvSpPr>
        <p:spPr>
          <a:xfrm>
            <a:off x="7311090" y="2097969"/>
            <a:ext cx="26981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Peter 1:21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92DBB6-0678-6E0A-1ECA-1AA174570366}"/>
              </a:ext>
            </a:extLst>
          </p:cNvPr>
          <p:cNvSpPr/>
          <p:nvPr/>
        </p:nvSpPr>
        <p:spPr>
          <a:xfrm>
            <a:off x="7905306" y="2697069"/>
            <a:ext cx="22621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Acts 2:1-4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C2E0F0-D3A1-C876-BC63-9C77EB69ABB3}"/>
              </a:ext>
            </a:extLst>
          </p:cNvPr>
          <p:cNvSpPr/>
          <p:nvPr/>
        </p:nvSpPr>
        <p:spPr>
          <a:xfrm>
            <a:off x="1" y="27979"/>
            <a:ext cx="6096000" cy="572975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EC7090-EBC0-7355-CBB8-83F720B07E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7" t="8783" b="23542"/>
          <a:stretch/>
        </p:blipFill>
        <p:spPr>
          <a:xfrm>
            <a:off x="-14509" y="6993"/>
            <a:ext cx="6096000" cy="591450"/>
          </a:xfrm>
          <a:prstGeom prst="rect">
            <a:avLst/>
          </a:prstGeom>
        </p:spPr>
      </p:pic>
      <p:pic>
        <p:nvPicPr>
          <p:cNvPr id="20" name="Picture 19" descr="A yellow letter on a black background&#10;&#10;Description automatically generated">
            <a:extLst>
              <a:ext uri="{FF2B5EF4-FFF2-40B4-BE49-F238E27FC236}">
                <a16:creationId xmlns:a16="http://schemas.microsoft.com/office/drawing/2014/main" id="{97BCA39D-47D7-2371-B794-6A27089EE3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859"/>
          <a:stretch/>
        </p:blipFill>
        <p:spPr>
          <a:xfrm>
            <a:off x="6205495" y="-60549"/>
            <a:ext cx="5986485" cy="65899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0AAC705-BF9A-ACB2-EED0-B2C626591391}"/>
              </a:ext>
            </a:extLst>
          </p:cNvPr>
          <p:cNvSpPr/>
          <p:nvPr/>
        </p:nvSpPr>
        <p:spPr>
          <a:xfrm>
            <a:off x="6636151" y="1448738"/>
            <a:ext cx="31341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 16:12-13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B1EA7C4-06E2-2086-A3EC-4E46B570DF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462"/>
          <a:stretch/>
        </p:blipFill>
        <p:spPr>
          <a:xfrm>
            <a:off x="4506925" y="3403949"/>
            <a:ext cx="7658711" cy="88934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4F42DD6-DB45-8090-A84E-7C8B1C4C5FAB}"/>
              </a:ext>
            </a:extLst>
          </p:cNvPr>
          <p:cNvSpPr/>
          <p:nvPr/>
        </p:nvSpPr>
        <p:spPr>
          <a:xfrm>
            <a:off x="5982298" y="4183673"/>
            <a:ext cx="43054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Corinthians 2:9-11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CD74A3-1192-C6AD-5C95-E5C6F5A22EB3}"/>
              </a:ext>
            </a:extLst>
          </p:cNvPr>
          <p:cNvSpPr/>
          <p:nvPr/>
        </p:nvSpPr>
        <p:spPr>
          <a:xfrm>
            <a:off x="7062637" y="4830004"/>
            <a:ext cx="35189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Ephesians 3:3-4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F674A7-0572-2DF2-B85D-3067D9256521}"/>
              </a:ext>
            </a:extLst>
          </p:cNvPr>
          <p:cNvSpPr/>
          <p:nvPr/>
        </p:nvSpPr>
        <p:spPr>
          <a:xfrm>
            <a:off x="7382187" y="5529379"/>
            <a:ext cx="41857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Corinthians 14:37</a:t>
            </a:r>
          </a:p>
        </p:txBody>
      </p:sp>
    </p:spTree>
    <p:extLst>
      <p:ext uri="{BB962C8B-B14F-4D97-AF65-F5344CB8AC3E}">
        <p14:creationId xmlns:p14="http://schemas.microsoft.com/office/powerpoint/2010/main" val="3035422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21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 open book on a table&#10;&#10;Description automatically generated">
            <a:extLst>
              <a:ext uri="{FF2B5EF4-FFF2-40B4-BE49-F238E27FC236}">
                <a16:creationId xmlns:a16="http://schemas.microsoft.com/office/drawing/2014/main" id="{84A38B18-D459-0ABB-63B8-E47FE57DF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B1BD3C64-E415-4729-D23C-DC4DDCE572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48" b="19882"/>
          <a:stretch/>
        </p:blipFill>
        <p:spPr>
          <a:xfrm>
            <a:off x="-6094" y="4998720"/>
            <a:ext cx="12188952" cy="1066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7245F8-F29A-345C-E316-49B109E2AD75}"/>
              </a:ext>
            </a:extLst>
          </p:cNvPr>
          <p:cNvSpPr txBox="1"/>
          <p:nvPr/>
        </p:nvSpPr>
        <p:spPr>
          <a:xfrm>
            <a:off x="3566160" y="28282"/>
            <a:ext cx="86166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this reason, we also thank God without ceasing, because when you received </a:t>
            </a:r>
            <a:r>
              <a:rPr lang="en-US" sz="2400" b="1" u="sn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word of God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which you heard from us, you welcomed it not as the word of men, but as it is in truth, </a:t>
            </a:r>
            <a:r>
              <a:rPr lang="en-US" sz="2400" b="1" u="sn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word of God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also effectively works in you who believe. </a:t>
            </a:r>
          </a:p>
          <a:p>
            <a:pPr algn="r"/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Thessalonians 2:13</a:t>
            </a:r>
          </a:p>
        </p:txBody>
      </p:sp>
    </p:spTree>
    <p:extLst>
      <p:ext uri="{BB962C8B-B14F-4D97-AF65-F5344CB8AC3E}">
        <p14:creationId xmlns:p14="http://schemas.microsoft.com/office/powerpoint/2010/main" val="183127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ook with a maze and people standing next to it&#10;&#10;Description automatically generated">
            <a:extLst>
              <a:ext uri="{FF2B5EF4-FFF2-40B4-BE49-F238E27FC236}">
                <a16:creationId xmlns:a16="http://schemas.microsoft.com/office/drawing/2014/main" id="{06383577-9C16-98B9-4045-7491F97BC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1539"/>
          <a:stretch/>
        </p:blipFill>
        <p:spPr>
          <a:xfrm>
            <a:off x="-121920" y="-137160"/>
            <a:ext cx="12313920" cy="7132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622F20-93DE-A5EA-D311-4342AC2236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88" b="23530"/>
          <a:stretch/>
        </p:blipFill>
        <p:spPr>
          <a:xfrm>
            <a:off x="123464" y="0"/>
            <a:ext cx="11945071" cy="990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BF93A5-E727-6428-D011-0A14F532C60F}"/>
              </a:ext>
            </a:extLst>
          </p:cNvPr>
          <p:cNvSpPr/>
          <p:nvPr/>
        </p:nvSpPr>
        <p:spPr>
          <a:xfrm>
            <a:off x="3440018" y="1348398"/>
            <a:ext cx="6737742" cy="646331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Presumptuous ~ Psalm 19:13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663E98-58A8-4CD8-F02C-AA48FCB2D57C}"/>
              </a:ext>
            </a:extLst>
          </p:cNvPr>
          <p:cNvSpPr/>
          <p:nvPr/>
        </p:nvSpPr>
        <p:spPr>
          <a:xfrm>
            <a:off x="4386531" y="2131889"/>
            <a:ext cx="5506637" cy="646331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Deadly ~ Genesis 3:1-5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7CD11D-086E-6689-8ABE-CE92612F3BBA}"/>
              </a:ext>
            </a:extLst>
          </p:cNvPr>
          <p:cNvSpPr/>
          <p:nvPr/>
        </p:nvSpPr>
        <p:spPr>
          <a:xfrm>
            <a:off x="5271205" y="2915380"/>
            <a:ext cx="5404044" cy="646331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Chaotic ~ Judges 17:6 </a:t>
            </a:r>
          </a:p>
        </p:txBody>
      </p:sp>
    </p:spTree>
    <p:extLst>
      <p:ext uri="{BB962C8B-B14F-4D97-AF65-F5344CB8AC3E}">
        <p14:creationId xmlns:p14="http://schemas.microsoft.com/office/powerpoint/2010/main" val="3114886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53BCA29-2216-9AE9-8460-6BFDD89FDA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1BDD60-41CE-5E31-8359-A2D41F991896}"/>
              </a:ext>
            </a:extLst>
          </p:cNvPr>
          <p:cNvSpPr txBox="1"/>
          <p:nvPr/>
        </p:nvSpPr>
        <p:spPr>
          <a:xfrm>
            <a:off x="2938292" y="0"/>
            <a:ext cx="9253708" cy="216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of God. He who knows God hears us; he who is not of God does not hear us. By this we know the </a:t>
            </a:r>
            <a:r>
              <a:rPr lang="en-US" sz="3200" b="1" dirty="0">
                <a:ln>
                  <a:solidFill>
                    <a:srgbClr val="AFFCA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 of truth</a:t>
            </a:r>
            <a:r>
              <a:rPr lang="en-US" sz="3200" dirty="0">
                <a:ln>
                  <a:solidFill>
                    <a:srgbClr val="AFFCA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 of error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ts val="800"/>
              </a:spcAf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John 4:6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D83073-35AC-A746-3705-CF8E1A5C9AF5}"/>
              </a:ext>
            </a:extLst>
          </p:cNvPr>
          <p:cNvCxnSpPr/>
          <p:nvPr/>
        </p:nvCxnSpPr>
        <p:spPr>
          <a:xfrm>
            <a:off x="4861560" y="1554480"/>
            <a:ext cx="2392680" cy="0"/>
          </a:xfrm>
          <a:prstGeom prst="line">
            <a:avLst/>
          </a:prstGeom>
          <a:ln w="57150">
            <a:solidFill>
              <a:srgbClr val="AFFC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9A3EEB-6BE0-FF8F-3B16-9D14085D3F95}"/>
              </a:ext>
            </a:extLst>
          </p:cNvPr>
          <p:cNvCxnSpPr>
            <a:cxnSpLocks/>
          </p:cNvCxnSpPr>
          <p:nvPr/>
        </p:nvCxnSpPr>
        <p:spPr>
          <a:xfrm>
            <a:off x="8930640" y="1554480"/>
            <a:ext cx="2506980" cy="1040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BDF1573-349B-B175-D5BE-43CAA7371AEE}"/>
              </a:ext>
            </a:extLst>
          </p:cNvPr>
          <p:cNvSpPr txBox="1"/>
          <p:nvPr/>
        </p:nvSpPr>
        <p:spPr>
          <a:xfrm>
            <a:off x="0" y="2254675"/>
            <a:ext cx="121904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(Mt 21:25) The baptism of John—where was it from? From </a:t>
            </a:r>
            <a:r>
              <a:rPr lang="en-US" sz="2600" b="1" i="0" u="none" strike="noStrike" dirty="0">
                <a:ln>
                  <a:solidFill>
                    <a:srgbClr val="AFFCA0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heaven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 from </a:t>
            </a:r>
            <a:r>
              <a:rPr lang="en-US" sz="2600" b="1" i="0" strike="noStrike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BECC6C6-6C21-B274-F528-6431B629DB37}"/>
              </a:ext>
            </a:extLst>
          </p:cNvPr>
          <p:cNvSpPr/>
          <p:nvPr/>
        </p:nvSpPr>
        <p:spPr>
          <a:xfrm>
            <a:off x="8656320" y="2301758"/>
            <a:ext cx="1333500" cy="468522"/>
          </a:xfrm>
          <a:prstGeom prst="roundRect">
            <a:avLst/>
          </a:prstGeom>
          <a:noFill/>
          <a:ln w="57150">
            <a:solidFill>
              <a:srgbClr val="AFFC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221180-2193-BA47-35A2-D18FCC591BB4}"/>
              </a:ext>
            </a:extLst>
          </p:cNvPr>
          <p:cNvCxnSpPr>
            <a:cxnSpLocks/>
          </p:cNvCxnSpPr>
          <p:nvPr/>
        </p:nvCxnSpPr>
        <p:spPr>
          <a:xfrm>
            <a:off x="7254240" y="1554480"/>
            <a:ext cx="1508760" cy="700195"/>
          </a:xfrm>
          <a:prstGeom prst="straightConnector1">
            <a:avLst/>
          </a:prstGeom>
          <a:ln w="57150">
            <a:solidFill>
              <a:srgbClr val="AFFC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97E8F92-1B0C-AF92-179B-A0FFF30E2FE8}"/>
              </a:ext>
            </a:extLst>
          </p:cNvPr>
          <p:cNvCxnSpPr>
            <a:cxnSpLocks/>
          </p:cNvCxnSpPr>
          <p:nvPr/>
        </p:nvCxnSpPr>
        <p:spPr>
          <a:xfrm>
            <a:off x="9653778" y="1578401"/>
            <a:ext cx="1508760" cy="7001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3BD35CE-BBEA-5E0A-612B-988B5C4EE971}"/>
              </a:ext>
            </a:extLst>
          </p:cNvPr>
          <p:cNvSpPr/>
          <p:nvPr/>
        </p:nvSpPr>
        <p:spPr>
          <a:xfrm>
            <a:off x="11018520" y="2301758"/>
            <a:ext cx="838200" cy="46852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6BFD69-4AC7-7030-0F9F-EED025E82765}"/>
              </a:ext>
            </a:extLst>
          </p:cNvPr>
          <p:cNvSpPr txBox="1"/>
          <p:nvPr/>
        </p:nvSpPr>
        <p:spPr>
          <a:xfrm>
            <a:off x="0" y="3429000"/>
            <a:ext cx="12190476" cy="2246769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0" u="none" strike="noStrike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wisdom does not descend from above, but is earthly</a:t>
            </a:r>
            <a:r>
              <a:rPr lang="en-US" sz="2800" b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sensual. demonic. For where envy and self-seeking exist, confusion and every evil thing are there. But the </a:t>
            </a:r>
            <a:r>
              <a:rPr lang="en-US" sz="2800" b="0" u="none" strike="noStrike" dirty="0">
                <a:ln>
                  <a:solidFill>
                    <a:srgbClr val="AFFCA0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wisdom that is from above is first pure</a:t>
            </a:r>
            <a:r>
              <a:rPr lang="en-US" sz="2800" b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then peaceable, gentle, willing to yield, full of mercy and good fruits, without partiality and without hypocrisy (James 3:15-17)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6D54287-13A5-8842-3BA7-F90CD47A51E3}"/>
              </a:ext>
            </a:extLst>
          </p:cNvPr>
          <p:cNvCxnSpPr>
            <a:cxnSpLocks/>
          </p:cNvCxnSpPr>
          <p:nvPr/>
        </p:nvCxnSpPr>
        <p:spPr>
          <a:xfrm flipH="1">
            <a:off x="9653778" y="2770280"/>
            <a:ext cx="206502" cy="1547843"/>
          </a:xfrm>
          <a:prstGeom prst="straightConnector1">
            <a:avLst/>
          </a:prstGeom>
          <a:ln w="57150">
            <a:solidFill>
              <a:srgbClr val="AFFC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3A32F7F-DF6C-C425-6182-4DA2861E641E}"/>
              </a:ext>
            </a:extLst>
          </p:cNvPr>
          <p:cNvSpPr/>
          <p:nvPr/>
        </p:nvSpPr>
        <p:spPr>
          <a:xfrm>
            <a:off x="3764280" y="4318123"/>
            <a:ext cx="6096000" cy="468522"/>
          </a:xfrm>
          <a:prstGeom prst="roundRect">
            <a:avLst/>
          </a:prstGeom>
          <a:noFill/>
          <a:ln w="57150">
            <a:solidFill>
              <a:srgbClr val="AFFC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2C49E76-5B37-CB66-816F-E1EDD8F1281E}"/>
              </a:ext>
            </a:extLst>
          </p:cNvPr>
          <p:cNvCxnSpPr>
            <a:cxnSpLocks/>
          </p:cNvCxnSpPr>
          <p:nvPr/>
        </p:nvCxnSpPr>
        <p:spPr>
          <a:xfrm flipH="1">
            <a:off x="8526780" y="2747118"/>
            <a:ext cx="2522601" cy="6587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B6B8EF9-2DC0-F058-0ACD-AFB569AC9430}"/>
              </a:ext>
            </a:extLst>
          </p:cNvPr>
          <p:cNvSpPr/>
          <p:nvPr/>
        </p:nvSpPr>
        <p:spPr>
          <a:xfrm>
            <a:off x="1" y="3462553"/>
            <a:ext cx="9174480" cy="4998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202504-EB28-900B-C4EE-51000E35F29C}"/>
              </a:ext>
            </a:extLst>
          </p:cNvPr>
          <p:cNvSpPr/>
          <p:nvPr/>
        </p:nvSpPr>
        <p:spPr>
          <a:xfrm>
            <a:off x="119708" y="5870240"/>
            <a:ext cx="5149487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Truth Leads to Life, Jn 8:32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18E9D6D-9F27-121B-EACD-51DB67726CCD}"/>
              </a:ext>
            </a:extLst>
          </p:cNvPr>
          <p:cNvSpPr/>
          <p:nvPr/>
        </p:nvSpPr>
        <p:spPr>
          <a:xfrm>
            <a:off x="6460042" y="5870239"/>
            <a:ext cx="5726056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Error Leads to Death, Jas 5:20</a:t>
            </a:r>
          </a:p>
        </p:txBody>
      </p:sp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6DF69F7-54A4-A53A-5129-8A9D95EB6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7" y="15902"/>
            <a:ext cx="2585862" cy="175804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C52876-4318-0ACE-499E-6E8A7ADE0791}"/>
              </a:ext>
            </a:extLst>
          </p:cNvPr>
          <p:cNvCxnSpPr>
            <a:cxnSpLocks/>
          </p:cNvCxnSpPr>
          <p:nvPr/>
        </p:nvCxnSpPr>
        <p:spPr>
          <a:xfrm flipH="1">
            <a:off x="2582119" y="0"/>
            <a:ext cx="356173" cy="18989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32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5" grpId="0" animBg="1"/>
      <p:bldP spid="16" grpId="0" animBg="1"/>
      <p:bldP spid="21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8403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F73F34-5293-EE4A-BA04-AD52F37F02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70" r="6870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E6CE5F-1F85-13D0-A17E-6D934A884C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8" t="15023" r="41728" b="23785"/>
          <a:stretch/>
        </p:blipFill>
        <p:spPr>
          <a:xfrm>
            <a:off x="307816" y="428564"/>
            <a:ext cx="7074754" cy="9347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54D498-924A-0C20-923C-903AF9FF82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74" t="15023" r="3183" b="23785"/>
          <a:stretch/>
        </p:blipFill>
        <p:spPr>
          <a:xfrm>
            <a:off x="1715049" y="1303865"/>
            <a:ext cx="5667522" cy="10889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32BE3C6-76CA-603F-149E-B6CD7EBD313F}"/>
              </a:ext>
            </a:extLst>
          </p:cNvPr>
          <p:cNvSpPr txBox="1"/>
          <p:nvPr/>
        </p:nvSpPr>
        <p:spPr>
          <a:xfrm>
            <a:off x="7556975" y="507494"/>
            <a:ext cx="4313293" cy="584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kern="100" dirty="0">
                <a:solidFill>
                  <a:srgbClr val="FFF2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“Anyone who thinks there is monolithic and always unified interpretation in ‘Christianity</a:t>
            </a:r>
            <a:r>
              <a:rPr lang="en-US" sz="2400" kern="100" dirty="0">
                <a:solidFill>
                  <a:srgbClr val="FFF2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lang="en-US" sz="2400" kern="100" dirty="0">
                <a:solidFill>
                  <a:srgbClr val="FFF2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simply uninformed.”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kern="100" dirty="0">
                <a:solidFill>
                  <a:srgbClr val="FFF2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“If there is a way to correctly interpret Scripture, then why do so many ‘learned’ people come away with different interpretations?”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kern="100" dirty="0">
                <a:solidFill>
                  <a:srgbClr val="FFF2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“If God had really inspired the Bible, wouldn’t He have written it clearly enough for everyone to understand?”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4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94A4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2ED0BF-789C-9647-8563-0E64B529EA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55" r="7155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C72568-C42B-38A4-EEE7-79CE3538DE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74" t="15023" r="6693" b="23785"/>
          <a:stretch/>
        </p:blipFill>
        <p:spPr>
          <a:xfrm>
            <a:off x="2080274" y="5447301"/>
            <a:ext cx="5151392" cy="1088965"/>
          </a:xfrm>
          <a:prstGeom prst="rect">
            <a:avLst/>
          </a:prstGeom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8959237-3D09-A8C3-2302-31D42DA092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69" t="12738" r="8886" b="24705"/>
          <a:stretch/>
        </p:blipFill>
        <p:spPr>
          <a:xfrm>
            <a:off x="481731" y="4542289"/>
            <a:ext cx="6749935" cy="9347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09A73B-A225-8B30-92D5-F18DF9F4B54F}"/>
              </a:ext>
            </a:extLst>
          </p:cNvPr>
          <p:cNvSpPr txBox="1"/>
          <p:nvPr/>
        </p:nvSpPr>
        <p:spPr>
          <a:xfrm>
            <a:off x="7534655" y="458955"/>
            <a:ext cx="433561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dirty="0">
                <a:solidFill>
                  <a:srgbClr val="FFF2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we are not writing any other things to you than what you read or </a:t>
            </a:r>
            <a:r>
              <a:rPr lang="en-US" altLang="en-US" sz="2400" u="sng" dirty="0">
                <a:solidFill>
                  <a:srgbClr val="FFF2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en-US" altLang="en-US" sz="2400" dirty="0">
                <a:solidFill>
                  <a:srgbClr val="FFF2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Now I trust you will </a:t>
            </a:r>
            <a:r>
              <a:rPr lang="en-US" altLang="en-US" sz="2400" u="sng" dirty="0">
                <a:solidFill>
                  <a:srgbClr val="FFF2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en-US" altLang="en-US" sz="2400" dirty="0">
                <a:solidFill>
                  <a:srgbClr val="FFF2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even to the end (2 Cor 1:13).</a:t>
            </a:r>
          </a:p>
          <a:p>
            <a:pPr>
              <a:spcAft>
                <a:spcPts val="1200"/>
              </a:spcAft>
            </a:pPr>
            <a:r>
              <a:rPr lang="en-US" altLang="en-US" sz="2400" dirty="0">
                <a:solidFill>
                  <a:srgbClr val="FFF2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which, when you read, you may </a:t>
            </a:r>
            <a:r>
              <a:rPr lang="en-US" altLang="en-US" sz="2400" u="sng" dirty="0">
                <a:solidFill>
                  <a:srgbClr val="FFF2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en-US" altLang="en-US" sz="2400" dirty="0">
                <a:solidFill>
                  <a:srgbClr val="FFF2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my knowledge in the mystery of Christ (Eph 3:4).</a:t>
            </a:r>
          </a:p>
          <a:p>
            <a:pPr>
              <a:spcAft>
                <a:spcPts val="1200"/>
              </a:spcAft>
            </a:pPr>
            <a:r>
              <a:rPr lang="en-US" altLang="en-US" sz="2400" dirty="0">
                <a:solidFill>
                  <a:srgbClr val="FFF2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that from childhood you have </a:t>
            </a:r>
            <a:r>
              <a:rPr lang="en-US" altLang="en-US" sz="2400" u="sng" dirty="0">
                <a:solidFill>
                  <a:srgbClr val="FFF2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en-US" altLang="en-US" sz="2400" dirty="0">
                <a:solidFill>
                  <a:srgbClr val="FFF2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Holy Scriptures, which are able to make you wise for salvation through faith which is in Christ Jesus (2 Tim 3:15).</a:t>
            </a:r>
          </a:p>
        </p:txBody>
      </p:sp>
    </p:spTree>
    <p:extLst>
      <p:ext uri="{BB962C8B-B14F-4D97-AF65-F5344CB8AC3E}">
        <p14:creationId xmlns:p14="http://schemas.microsoft.com/office/powerpoint/2010/main" val="4086813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8403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F73F34-5293-EE4A-BA04-AD52F37F02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47" r="1347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9577A7D6-6FDA-078B-556E-F31BC29339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4" t="12548" r="38027" b="19882"/>
          <a:stretch/>
        </p:blipFill>
        <p:spPr>
          <a:xfrm>
            <a:off x="239671" y="321732"/>
            <a:ext cx="7235243" cy="1066800"/>
          </a:xfrm>
          <a:prstGeom prst="rect">
            <a:avLst/>
          </a:prstGeom>
        </p:spPr>
      </p:pic>
      <p:pic>
        <p:nvPicPr>
          <p:cNvPr id="3" name="Picture 2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D5E4E4DE-45CA-C6BB-1CB6-CAEBA87D01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964" t="12548" r="2649" b="19882"/>
          <a:stretch/>
        </p:blipFill>
        <p:spPr>
          <a:xfrm>
            <a:off x="3072560" y="1207261"/>
            <a:ext cx="4313293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FC8786-8A04-EBFF-A0AD-6A4CF5265B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4" t="12833" r="35252" b="25836"/>
          <a:stretch/>
        </p:blipFill>
        <p:spPr>
          <a:xfrm>
            <a:off x="236170" y="309795"/>
            <a:ext cx="7235244" cy="9881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A20A3D-8F8E-0E9F-EB35-2C4FE017AA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123" t="12833" r="2386" b="20769"/>
          <a:stretch/>
        </p:blipFill>
        <p:spPr>
          <a:xfrm>
            <a:off x="2623829" y="1141622"/>
            <a:ext cx="4844085" cy="1198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A1B66C-E4D5-005D-01CA-90435E84858D}"/>
              </a:ext>
            </a:extLst>
          </p:cNvPr>
          <p:cNvSpPr txBox="1"/>
          <p:nvPr/>
        </p:nvSpPr>
        <p:spPr>
          <a:xfrm>
            <a:off x="7614550" y="1235840"/>
            <a:ext cx="4313293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0" i="0" u="none" strike="noStrike" dirty="0">
                <a:solidFill>
                  <a:srgbClr val="FFF2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 whatever you do in word or deed, </a:t>
            </a:r>
            <a:r>
              <a:rPr lang="en-US" sz="2400" b="0" i="0" u="sng" strike="noStrike" dirty="0">
                <a:solidFill>
                  <a:srgbClr val="FFF2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 all in the name of the Lord Jesus</a:t>
            </a:r>
            <a:r>
              <a:rPr lang="en-US" sz="2400" b="0" i="0" u="none" strike="noStrike" dirty="0">
                <a:solidFill>
                  <a:srgbClr val="FFF2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giving thanks to God the Father through Him (Col 3:17).</a:t>
            </a:r>
          </a:p>
          <a:p>
            <a:r>
              <a:rPr lang="en-US" sz="2400" b="0" i="0" u="none" strike="noStrike" dirty="0">
                <a:solidFill>
                  <a:srgbClr val="FFF2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 diligent to present yourself approved to God, a worker who does not need to be ashamed, </a:t>
            </a:r>
            <a:r>
              <a:rPr lang="en-US" sz="2400" b="0" i="0" u="sng" strike="noStrike" dirty="0">
                <a:solidFill>
                  <a:srgbClr val="FFF2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rightly dividing the word of truth</a:t>
            </a:r>
            <a:r>
              <a:rPr lang="en-US" sz="2400" b="0" i="0" u="none" strike="noStrike" dirty="0">
                <a:solidFill>
                  <a:srgbClr val="FFF2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(2 Tim 2:15).</a:t>
            </a:r>
            <a:endParaRPr lang="en-US" sz="2400" dirty="0">
              <a:solidFill>
                <a:srgbClr val="FFF2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85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608</Words>
  <Application>Microsoft Macintosh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 Bronger</dc:creator>
  <cp:lastModifiedBy>JR Bronger</cp:lastModifiedBy>
  <cp:revision>19</cp:revision>
  <dcterms:created xsi:type="dcterms:W3CDTF">2024-01-19T17:54:42Z</dcterms:created>
  <dcterms:modified xsi:type="dcterms:W3CDTF">2024-03-21T13:06:20Z</dcterms:modified>
</cp:coreProperties>
</file>