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63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0542-F1B2-0788-0EC2-0738A4428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88702-A2BC-7F18-0B92-3D71B09E6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92945-7622-9EB9-2858-F1C1AD1E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4914-2310-4FDB-94A4-58C9AB084D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98081-F979-1237-67A2-8010A887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CEA6E-8498-688F-5227-85B96BC0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D9D9-B759-46A8-8C39-0588A27C4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8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1F9A-8B25-43C3-2A0C-50095EAF3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909B8-B3F9-4005-0229-72913F7EF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9D17C-8738-35D6-A58A-019CDF1F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4914-2310-4FDB-94A4-58C9AB084D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6CAB6-E2F9-54D3-CA78-B29FED162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0F2C6-CAFD-C21C-5CC4-D5E68A14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D9D9-B759-46A8-8C39-0588A27C4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9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CCF363-3216-08B5-6CEA-35A84FCC3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3D840-4865-4302-484E-28CDF896D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BF02D-34C5-2829-ACAB-1FDFF829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4914-2310-4FDB-94A4-58C9AB084D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A9C79-59EC-4BA4-D797-E5B68FDF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E32AF-6812-4FE4-EDFF-DB64F7C9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D9D9-B759-46A8-8C39-0588A27C4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2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31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66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1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68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79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7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54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6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8003-576D-EEB2-0C7E-88CEBA8CA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8AC0E-B5F5-E19B-721F-2BE9B985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77983-0465-DB30-D9CA-57B15058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4914-2310-4FDB-94A4-58C9AB084D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81EFA-C134-1970-1A2A-B0DE95AF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FEEF7-578E-F83C-9F45-B7903CD4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D9D9-B759-46A8-8C39-0588A27C4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62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37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7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EFF2-6A58-0EEB-165A-ABAE0068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BC5F7-522C-17BE-15CA-17476B985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14DB7-2C43-94D9-E9E6-2A67F689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4914-2310-4FDB-94A4-58C9AB084D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567D0-A37E-D04D-6085-C664C225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80EDE-92A5-B30B-75BE-DE21A2BD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D9D9-B759-46A8-8C39-0588A27C4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C162-341D-86B4-E5C4-BD1EC2AA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C90E6-BC0E-C3CE-E8CD-6770780D4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5003F-0135-43DF-1FC7-6AB0E474E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30C15-E9E3-8859-0772-BE04398D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4914-2310-4FDB-94A4-58C9AB084D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F6110-223D-35D5-E1EA-F5BCC9C3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3564B-1FF2-110A-70E4-EE1D0B04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D9D9-B759-46A8-8C39-0588A27C4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2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1FB6-3A0D-B75B-551B-1B7A4F96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B6C63-822E-9DFC-4DAB-62BD6BC48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ED1D5-5BFB-A18D-6426-6FDDE30D3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4BBED-9AA0-1E7E-AD31-3BE7FA475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E887FC-3C1F-1378-96F6-DB98057C1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BF3A08-B368-133E-E549-604119B1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4914-2310-4FDB-94A4-58C9AB084D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774C18-6B6C-7C6D-A6AF-0EDCF757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B0C0DF-5DB7-430C-C382-45E4F50A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D9D9-B759-46A8-8C39-0588A27C4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9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76F3-0B03-BC9A-454C-05A665D3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9615D3-B83B-31F9-8A99-87870175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4914-2310-4FDB-94A4-58C9AB084D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21449-AC6F-1EAA-9E88-7C469D88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A2672-68F8-BFFA-96AC-275AC06D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D9D9-B759-46A8-8C39-0588A27C4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B7A79-55C4-00CF-FA1F-4D9630E1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4914-2310-4FDB-94A4-58C9AB084D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71250-AA17-6EFE-9E21-15A6A6AA9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9E6A3-9F9C-F43F-6C92-67D9F629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D9D9-B759-46A8-8C39-0588A27C4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4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77D8-D06F-DC7E-1EA5-BD4088D4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C4224-70DD-8E23-5C4C-B4C6A2459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36714-ED97-C7C4-9A14-802B2FFF0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DF24A-334D-CF14-E211-71EC58F0B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4914-2310-4FDB-94A4-58C9AB084D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186DA-D734-E8E6-1057-A1CACBDF2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3F54E-AAB1-7C5E-3F07-D15D7B8D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D9D9-B759-46A8-8C39-0588A27C4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3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2F88-CBB1-850F-AF3B-484100F1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8CBD12-3A59-FDE0-13BE-C87118041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BCC9-5AFF-E4A9-6DB0-D2704BFD5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29755-3471-6B76-4D4A-9D98A0E0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4914-2310-4FDB-94A4-58C9AB084D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AA751-96B8-257E-D10C-3F988685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896DD-B42E-A237-72BF-80F7848F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D9D9-B759-46A8-8C39-0588A27C4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5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A2269B-836F-DEA5-B352-EA7BEED7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D4F05-3F0F-25E9-CFD7-150455F5E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C1F08-0070-FB23-1CB5-482EEA1C0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A74914-2310-4FDB-94A4-58C9AB084D0D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5B9C3-3805-D00B-2A2B-AC05889EB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DD5B7-FAA2-AFCA-8B2D-6216910FA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A0D9D9-B759-46A8-8C39-0588A27C4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4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3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419" y="1678239"/>
            <a:ext cx="5533306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E6D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Storehouse for Wisdom: </a:t>
            </a:r>
            <a:br>
              <a:rPr lang="en-US" sz="3200" dirty="0">
                <a:solidFill>
                  <a:srgbClr val="E6DE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E6D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Good and Honest Heart</a:t>
            </a:r>
          </a:p>
        </p:txBody>
      </p:sp>
    </p:spTree>
    <p:extLst>
      <p:ext uri="{BB962C8B-B14F-4D97-AF65-F5344CB8AC3E}">
        <p14:creationId xmlns:p14="http://schemas.microsoft.com/office/powerpoint/2010/main" val="2410578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52424"/>
            <a:ext cx="8229600" cy="1720177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Prerequisite to Obtaining Wisdom from God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Proverbs 2:1-9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821" y="2899991"/>
            <a:ext cx="8746361" cy="37848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Receive and value the commands (v. 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Listen and apply wisdom and understanding (v. 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Diligently seek to make proper decisions (v. 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Search for truth above all else (v. 4)</a:t>
            </a: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Then, we will receive understanding                                       and knowledge (v. 5).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Storehouse For Wisdom: A Good &amp; Honest Heart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3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1436"/>
            <a:ext cx="8229600" cy="222907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Effect of the Wisdom of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God in Your Heart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Proverbs 2:10-22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418" y="3193948"/>
            <a:ext cx="7001164" cy="3149456"/>
          </a:xfrm>
        </p:spPr>
        <p:txBody>
          <a:bodyPr/>
          <a:lstStyle/>
          <a:p>
            <a:pPr marL="0" indent="0" algn="ctr">
              <a:buNone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When we adopt the proper attitude toward God and His word He transforms our life.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Storehouse For Wisdom: A Good &amp; Honest Heart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1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51623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and discuss five things required in order to obtain wisdom.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can we prevent being led down the road with the unrighteous?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Define moral courage.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69521"/>
            <a:ext cx="9144000" cy="42059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Storehouse For Wisdom: A Good &amp; Honest Heart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1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Wingdings</vt:lpstr>
      <vt:lpstr>Office Theme</vt:lpstr>
      <vt:lpstr>1_Office Theme</vt:lpstr>
      <vt:lpstr>PowerPoint Presentation</vt:lpstr>
      <vt:lpstr>The Storehouse for Wisdom:  A Good and Honest Heart</vt:lpstr>
      <vt:lpstr>The Prerequisite to Obtaining Wisdom from God Proverbs 2:1-9 </vt:lpstr>
      <vt:lpstr>The Effect of the Wisdom of God in Your Heart   Proverbs 2:10-22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Garrett</dc:creator>
  <cp:lastModifiedBy>Randy Garrett</cp:lastModifiedBy>
  <cp:revision>1</cp:revision>
  <dcterms:created xsi:type="dcterms:W3CDTF">2024-03-03T15:20:19Z</dcterms:created>
  <dcterms:modified xsi:type="dcterms:W3CDTF">2024-03-03T15:21:08Z</dcterms:modified>
</cp:coreProperties>
</file>