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64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1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6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5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6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1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420" y="1649664"/>
            <a:ext cx="6342931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</a:rPr>
              <a:t>The Benefit of Wisdom:                            </a:t>
            </a:r>
            <a:r>
              <a:rPr lang="en-US" sz="3200" b="1" dirty="0">
                <a:solidFill>
                  <a:srgbClr val="E6DE74"/>
                </a:solidFill>
              </a:rPr>
              <a:t>Character, Confidence, &amp; Contentment </a:t>
            </a:r>
            <a:endParaRPr lang="en-US" sz="3200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85" y="2280993"/>
            <a:ext cx="7940615" cy="4016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Long Life (vv. 2, 16)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Favor and High Esteem (v. 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Health and Strength (v. 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Material Blessings (v. 10)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Happiness, Rest, and Peace (vv.17,18,24)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Deliverance From Trouble (vv. 25,26)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Eternal Life (vv. 35)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1065934"/>
            <a:ext cx="8229600" cy="20617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Consider the things you hope               to get out of life.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31497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Benefits Of Wisdom: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Character, Confidence, &amp; Contentment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7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33475"/>
            <a:ext cx="8229600" cy="18855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Trust in the Lord and He will Direct and Bless Your Life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3:1-10)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31497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Benefits Of Wisdom: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Character, Confidence, &amp; Contentment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38214"/>
            <a:ext cx="8229600" cy="25574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 Lessons Not Easily Learned, but the Result is Priceless Peace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3:11-18)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31497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Benefits Of Wisdom: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Character, Confidence, &amp; Contentment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31863"/>
            <a:ext cx="8229600" cy="231154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Creative Power of Wisdom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3:19-26)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31497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Benefits Of Wisdom: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Character, Confidence, &amp; Contentment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691" y="953006"/>
            <a:ext cx="6862618" cy="19420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Share That Which God Gives With Others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3:27-35)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0" y="131497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Benefits Of Wisdom: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Character, Confidence, &amp; Contentment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4" y="989302"/>
            <a:ext cx="7532255" cy="25655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Lord will be your confidence, and keep your foot from being caught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vs. 26)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5975" y="3872057"/>
            <a:ext cx="8029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our purpose of gaining wisdom is to learn how to make the right decisions in our life, without having to experience those things that are wrong.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31497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Benefits Of Wisdom: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Character, Confidence, &amp; Contentment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1653"/>
            <a:ext cx="8229600" cy="56874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Discuss some benefits you have received by making application of wisdom in you life.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is the result of rejecting God’s instruction? </a:t>
            </a:r>
          </a:p>
          <a:p>
            <a:pPr marL="514350" indent="-514350">
              <a:buAutoNum type="arabicPeriod" startAt="3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do we learn in v. 3 about the nature of wisdom? </a:t>
            </a:r>
          </a:p>
          <a:p>
            <a:pPr marL="514350" indent="-514350">
              <a:buAutoNum type="arabicPeriod" startAt="4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Explain how we bind God’s commands around our neck and write them on the tablets of our heart.</a:t>
            </a:r>
          </a:p>
          <a:p>
            <a:pPr marL="514350" indent="-514350">
              <a:buAutoNum type="arabicPeriod" startAt="4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can a person lose wisdom?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31497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Benefits Of Wisdom: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Character, Confidence, &amp; Contentment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335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1_Office Theme</vt:lpstr>
      <vt:lpstr>PowerPoint Presentation</vt:lpstr>
      <vt:lpstr>The Benefit of Wisdom:                            Character, Confidence, &amp; Contentment </vt:lpstr>
      <vt:lpstr>PowerPoint Presentation</vt:lpstr>
      <vt:lpstr>Trust in the Lord and He will Direct and Bless Your Life (Read Proverbs 3:1-10) </vt:lpstr>
      <vt:lpstr>Some Lessons Not Easily Learned, but the Result is Priceless Peace  (Read Proverbs 3:11-18) </vt:lpstr>
      <vt:lpstr>The Creative Power of Wisdom  (Read Proverbs 3:19-26)</vt:lpstr>
      <vt:lpstr>Share That Which God Gives With Others  (Read Proverbs 3:27-35)</vt:lpstr>
      <vt:lpstr>Meditate and Memorize:  The Lord will be your confidence, and keep your foot from being caught (vs. 26)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Garrett</dc:creator>
  <cp:lastModifiedBy>Randy Garrett</cp:lastModifiedBy>
  <cp:revision>2</cp:revision>
  <dcterms:created xsi:type="dcterms:W3CDTF">2024-03-03T15:28:33Z</dcterms:created>
  <dcterms:modified xsi:type="dcterms:W3CDTF">2024-03-03T15:36:49Z</dcterms:modified>
</cp:coreProperties>
</file>