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66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A7854-2E20-F4F1-CF3E-4874AF24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1736D-BC6D-D11C-873E-D0CF47583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01A89-3325-00E0-D059-F902FD4C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2CD-D7C2-4513-9E69-20DBAD545E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D7530-3BFC-9E6D-DB6B-8C7085FB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9D45B-B5F9-41BC-CA05-619886DD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E7D7-4CFC-44AF-9A1A-A68F1297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7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2B5E-401F-9191-3835-A68954D2F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F0FBDA-5B06-A5E1-F6B6-AD56694FB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9EE5C-B6DE-F2D3-16C3-C5FBBE37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2CD-D7C2-4513-9E69-20DBAD545E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071DB-22F9-CA95-4F31-04A52FC4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0D313-3E8A-F4A8-5D74-2C55CB054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E7D7-4CFC-44AF-9A1A-A68F1297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2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E12A89-DEB3-1FD7-9ED5-90613969A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7237C-E485-C5C4-F19D-67266F171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8C743-B545-417D-5C51-DC955D1E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2CD-D7C2-4513-9E69-20DBAD545E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85C29-380D-D6AF-A3A9-E7BEBF4F0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07EBE-E9D5-6E6B-5D86-B986AA80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E7D7-4CFC-44AF-9A1A-A68F1297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81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31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8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2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7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02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3387-C3B4-A388-5A81-3EAFEF0C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A799E-BFAB-54C4-0C4B-F0EB0369C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6A7FD-84B4-49DF-C930-DBB56CE99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2CD-D7C2-4513-9E69-20DBAD545E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4CF1F-CEDC-21B0-57AD-CCA67F22D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54A26-A36E-12F6-5D50-46105937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E7D7-4CFC-44AF-9A1A-A68F1297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24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95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2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5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C9E6-3DF9-8085-905E-FB8FBD3A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1C90C-AB2B-3C78-0522-FA5E67D2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868A3-547D-2C61-7283-108C3362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2CD-D7C2-4513-9E69-20DBAD545E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708EE-B1B7-95ED-3A56-E4EC8F541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1B177-DF22-E0A6-1413-F927F9DF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E7D7-4CFC-44AF-9A1A-A68F1297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C3B1E-9E9D-64EB-135D-2B424976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9D93C-A511-F02E-C53B-F16AB220F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75ABA-7FCB-5934-E2C1-3445DBC63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CD1083-6EB4-BF74-E746-F8FCC8F4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2CD-D7C2-4513-9E69-20DBAD545E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07920-9FA5-4E36-F3E1-C705F89BB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AF4E6-E952-CEED-3408-163F1B0A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E7D7-4CFC-44AF-9A1A-A68F1297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1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1D94-8C49-D8D6-7010-4DFF9F8D8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927C7-998F-C4DD-14C9-3B6331CA8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69347-DF99-D759-63AE-A022D59D5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EB3DEC-99D2-2407-46EF-B6A4BEEFC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F7FF7-06F6-2C95-9BD2-92DAC22517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643BBA-2E67-A113-1CA9-6DCA6AEC7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2CD-D7C2-4513-9E69-20DBAD545E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F62F69-0889-DC86-F4E1-5204D8518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A30248-7984-056C-B8FD-2AE9026A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E7D7-4CFC-44AF-9A1A-A68F1297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26CFD-505E-E22F-DCE1-990BAB223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C65A9-CF49-D4D8-4DC1-94EBB8D3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2CD-D7C2-4513-9E69-20DBAD545E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1F08B-D91F-04F6-8D82-932ED29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BFD1C-A845-41B0-49D8-322184CB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E7D7-4CFC-44AF-9A1A-A68F1297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8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309B6-BFAE-0F88-5B39-F5A6922BD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2CD-D7C2-4513-9E69-20DBAD545E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62826-86B5-E6BB-4E19-0E9B0D9D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9B711-EACB-7AF0-4D15-15168A36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E7D7-4CFC-44AF-9A1A-A68F1297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5E56-CFAA-A48A-47C9-91CA7D7C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C0E7-E1F6-7583-44D5-78605F796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C6A00-4994-532D-F8B7-1C5CD340F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A298A-6036-D40C-965A-43FB8E47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2CD-D7C2-4513-9E69-20DBAD545E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A6EB9-D51F-FEDA-A758-433D46E5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C7941-CB00-C70A-35DF-9B1B0034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E7D7-4CFC-44AF-9A1A-A68F1297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5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104E-E75B-420D-B17B-125DDD5A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DA076-4395-1094-1658-855DBED14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B89DC-3FA9-1530-DAB3-43FD5573A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A71F-A490-07A0-180F-D319B0B1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2CD-D7C2-4513-9E69-20DBAD545E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1AD29-1C57-AF51-044E-C5F18B55A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F8C93-37F5-1CB1-6EA6-9E33425A2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E7D7-4CFC-44AF-9A1A-A68F1297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7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F6F367-5F8D-52B8-174F-6A943D1C1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9D087-30CE-4DE5-DFB6-6E9AB6066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E756E-44C7-81E3-2181-A46F72E50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2D02CD-D7C2-4513-9E69-20DBAD545E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A1A57-419C-C635-4B3B-318600B38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22BBB-3D16-D105-5C7F-5D958FBF4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51E7D7-4CFC-44AF-9A1A-A68F12972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0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420" y="1630614"/>
            <a:ext cx="5580931" cy="124593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</a:rPr>
              <a:t>The Blinding Nature Of Immorality:</a:t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>
                <a:solidFill>
                  <a:srgbClr val="E6DE74"/>
                </a:solidFill>
              </a:rPr>
              <a:t>The Dangers Of Indecency</a:t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>
                <a:solidFill>
                  <a:srgbClr val="E6DE74"/>
                </a:solidFill>
              </a:rPr>
              <a:t>Proverbs 5, 6, &amp; 7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509" y="1133765"/>
            <a:ext cx="7462982" cy="17237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Immorality Robs Innocence and Takes Away Honor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1159" y="3164320"/>
            <a:ext cx="772968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honor (v. 9)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possessions (v. 10)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purity and possibly infected                                                        with disease (v.11) 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humiliation (vv. 12-14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direction and spiritual death (vv. 22-23) </a:t>
            </a:r>
          </a:p>
          <a:p>
            <a:pPr marL="457200" indent="-457200" defTabSz="457200">
              <a:buFont typeface="Wingdings" panose="05000000000000000000" pitchFamily="2" charset="2"/>
              <a:buChar char="§"/>
            </a:pP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114300"/>
            <a:ext cx="9144000" cy="7048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Binding Nature Of Wisdom:                                             The Dangers Of Indecency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4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2236"/>
            <a:ext cx="8229600" cy="26577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Qualities to Possess: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Humility, Honesty, Integrity,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Hard Work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6:1-19)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14300"/>
            <a:ext cx="9144000" cy="7048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Binding Nature Of Wisdom:                                             The Dangers Of Indecency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2727" y="1227138"/>
            <a:ext cx="8229600" cy="210661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Wisdom Will Deliver Us from the Deception of Indecency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6:20-7:27)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14300"/>
            <a:ext cx="9144000" cy="7048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Binding Nature Of Wisdom:                                             The Dangers Of Indecency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52525"/>
            <a:ext cx="8229600" cy="44386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“Treasure my commands within you. Keep my commands and live.”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7:1,2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(Take a moment to consider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Corinthians 6:15-20)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0" y="114300"/>
            <a:ext cx="9144000" cy="7048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Binding Nature Of Wisdom:                                             The Dangers Of Indecency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9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79463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2402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Is it wrong to be attracted to someone of 	the opposite sex? 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How can you identify immoral people?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How are we able to avoid committing 	sexual immorality?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How will humility, honesty, integrity, and 	hard work deliver you from immoral 	people?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14300"/>
            <a:ext cx="9144000" cy="7048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Binding Nature Of Wisdom:                                             The Dangers Of Indecency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Wingdings</vt:lpstr>
      <vt:lpstr>Office Theme</vt:lpstr>
      <vt:lpstr>1_Office Theme</vt:lpstr>
      <vt:lpstr>PowerPoint Presentation</vt:lpstr>
      <vt:lpstr>The Blinding Nature Of Immorality: The Dangers Of Indecency Proverbs 5, 6, &amp; 7</vt:lpstr>
      <vt:lpstr>Immorality Robs Innocence and Takes Away Honor (Read Proverbs 5)</vt:lpstr>
      <vt:lpstr>Qualities to Possess:  Humility, Honesty, Integrity, and Hard Work. (Read Proverbs 6:1-19) </vt:lpstr>
      <vt:lpstr>Wisdom Will Deliver Us from the Deception of Indecency  (Read Proverbs 6:20-7:27) </vt:lpstr>
      <vt:lpstr>Meditate and Memorize:  “Treasure my commands within you. Keep my commands and live.”  Proverbs 7:1,2  (Take a moment to consider 1 Corinthians 6:15-20)</vt:lpstr>
      <vt:lpstr>Questions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Garrett</dc:creator>
  <cp:lastModifiedBy>Randy Garrett</cp:lastModifiedBy>
  <cp:revision>1</cp:revision>
  <dcterms:created xsi:type="dcterms:W3CDTF">2024-03-03T15:23:39Z</dcterms:created>
  <dcterms:modified xsi:type="dcterms:W3CDTF">2024-03-03T15:24:11Z</dcterms:modified>
</cp:coreProperties>
</file>