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7" r:id="rId3"/>
    <p:sldId id="256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4"/>
  </p:normalViewPr>
  <p:slideViewPr>
    <p:cSldViewPr snapToGrid="0">
      <p:cViewPr varScale="1">
        <p:scale>
          <a:sx n="101" d="100"/>
          <a:sy n="101" d="100"/>
        </p:scale>
        <p:origin x="9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7A464-FC33-B735-779B-C62C07DE4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29DC7C-7E64-18D3-EB72-4B0A524CB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CD603-1A64-D10E-4D1D-E03C671F7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C072-190C-294A-9BA2-05A33B17D036}" type="datetimeFigureOut">
              <a:rPr lang="en-US" smtClean="0"/>
              <a:t>3/29/24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703BB-E6E4-ACB0-E4A8-30E05E422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6D91F-8E32-F0C1-34B5-C8BE6F614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C2FC-310D-D54C-8483-AE35B524E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64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E3F95-394F-B5E4-988B-CFFD4FEBC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8E877E-5EC1-80D4-77D8-9944E0A2F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87BB3-0895-1908-9EA0-C9E865B32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C072-190C-294A-9BA2-05A33B17D036}" type="datetimeFigureOut">
              <a:rPr lang="en-US" smtClean="0"/>
              <a:t>3/29/24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16E01-EFDA-4112-185C-5F69CF5B4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73646-0C0B-5884-1502-C03237DE6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C2FC-310D-D54C-8483-AE35B524E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86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773B8A-C751-8912-295D-BDBFECDBFA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9714C0-C577-9E73-90CC-86205D440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95356-686E-181B-5361-AD24E26CB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C072-190C-294A-9BA2-05A33B17D036}" type="datetimeFigureOut">
              <a:rPr lang="en-US" smtClean="0"/>
              <a:t>3/29/24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B9018-6DC3-81BC-C076-A8A7B34D9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68BBC-8D73-5078-6E00-9CF0102E8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C2FC-310D-D54C-8483-AE35B524E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5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501C6-5F06-436D-03DF-9A8A5F7DC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1C884-F34E-2ED9-962A-99B509BA7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65FB0-5483-27E7-5D66-0BB74669F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C072-190C-294A-9BA2-05A33B17D036}" type="datetimeFigureOut">
              <a:rPr lang="en-US" smtClean="0"/>
              <a:t>3/29/24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476E3-2D56-276E-47AE-22BF62441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033F4-E549-B226-CA2E-21DAEA099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C2FC-310D-D54C-8483-AE35B524E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5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69A49-C622-FD62-B9D2-741D4A313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B1F4A-6784-1355-141E-293113404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ACF9D-231D-F90A-F153-52E06FDC4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C072-190C-294A-9BA2-05A33B17D036}" type="datetimeFigureOut">
              <a:rPr lang="en-US" smtClean="0"/>
              <a:t>3/29/24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0168C-25CE-5420-F614-302D2D321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DFEB5-7FBD-9B97-8F47-B5052E247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C2FC-310D-D54C-8483-AE35B524E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5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1E78E-92AA-3715-9AA7-86F81B8FE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B0783-4533-0CE4-2D36-7A4E38B3BD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52AD7F-B45A-DDFB-E01E-6DC593030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BED41-1EB1-0957-DFAC-20DC1A80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C072-190C-294A-9BA2-05A33B17D036}" type="datetimeFigureOut">
              <a:rPr lang="en-US" smtClean="0"/>
              <a:t>3/29/24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4BBF9D-BFAB-0E0F-F640-3312A6C82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D1CE0-2BD8-0B4E-C0BE-5C8112256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C2FC-310D-D54C-8483-AE35B524E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48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E546C-E3DF-143A-855F-E7BD190D9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D757B-DBA4-BA16-6EEE-E2A8DE583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E14EEF-40B4-A9EB-63B8-1BA27C07F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9FF8A7-79CF-2D68-6860-8C4D3CDA10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09CA38-E563-CF29-7A5A-977274555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4FFCB7-4C8E-75FA-DDAF-A6C7D93AC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C072-190C-294A-9BA2-05A33B17D036}" type="datetimeFigureOut">
              <a:rPr lang="en-US" smtClean="0"/>
              <a:t>3/29/24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32F495-8CBD-C800-A390-81F33FCBA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88DFE9-10A2-B048-B8B8-05B988EDD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C2FC-310D-D54C-8483-AE35B524E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19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73C0A-55D3-5B3B-8FB8-82FE3CB5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CCC14B-4C59-A85E-545F-53F196CC8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C072-190C-294A-9BA2-05A33B17D036}" type="datetimeFigureOut">
              <a:rPr lang="en-US" smtClean="0"/>
              <a:t>3/29/24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FF0DC-6348-0DA2-84B6-3BF7EFCAE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5BFFD-BEC0-0F3A-8E9A-79EDFF7D9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C2FC-310D-D54C-8483-AE35B524E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7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D77524-9CEF-2203-EEEE-402F6BFEC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C072-190C-294A-9BA2-05A33B17D036}" type="datetimeFigureOut">
              <a:rPr lang="en-US" smtClean="0"/>
              <a:t>3/29/24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95B9B0-8769-06CB-C83A-68795901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740D4-E270-2E5A-4441-FB0158C7A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C2FC-310D-D54C-8483-AE35B524E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9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FCF20-95BF-89A2-8125-3B5D81A8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0D395-C9A2-5546-59AA-FA254B792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1D0773-EC3B-7A87-C17F-DB189409D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9EC5C-8E3F-D006-9B08-C4E5344A6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C072-190C-294A-9BA2-05A33B17D036}" type="datetimeFigureOut">
              <a:rPr lang="en-US" smtClean="0"/>
              <a:t>3/29/24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DB6454-5E7C-9B40-A1AE-CF20B3FC8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9B023-800F-F172-CF2C-B246F675B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C2FC-310D-D54C-8483-AE35B524E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71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7E0A5-0256-9407-24A7-C2BD87FEE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494192-56C6-0D6B-B922-23E13A574F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602B10-833B-EE31-7F64-EF96CB816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120A12-9406-F49C-FA4F-3F394CDEE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C072-190C-294A-9BA2-05A33B17D036}" type="datetimeFigureOut">
              <a:rPr lang="en-US" smtClean="0"/>
              <a:t>3/29/24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332CB0-B2B7-AFB5-1103-386EB532F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40546-482B-383E-9B91-87858A0C4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C2FC-310D-D54C-8483-AE35B524E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2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8C23C3-FD2E-A5A7-B744-3A135DBAE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3AE99-921D-35F5-7C01-1A047B4B1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10814-48FC-1B15-502E-09E907B729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1AC072-190C-294A-9BA2-05A33B17D036}" type="datetimeFigureOut">
              <a:rPr lang="en-US" smtClean="0"/>
              <a:t>3/29/24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9F000-B922-6936-995F-9A6740726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72A8C-95B8-27B4-BA7B-4A9230064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26C2FC-310D-D54C-8483-AE35B524E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0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1B27F-0A41-50DE-28B9-D1E44F26C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F278D-8B24-2C6D-B8C7-24B4B77F6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93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8806D9-35AC-3571-F2E7-085607D2A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DBC7A-3AB9-5618-A03F-0552EEB03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22400"/>
            <a:ext cx="11353800" cy="5036457"/>
          </a:xfrm>
        </p:spPr>
        <p:txBody>
          <a:bodyPr/>
          <a:lstStyle/>
          <a:p>
            <a:pPr marL="0" indent="0" algn="ctr">
              <a:buNone/>
            </a:pPr>
            <a:endParaRPr lang="en-US" sz="1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Salvation from Captivity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Exodus 3:7-8, 14-15; 14:13, 30-31; 1 Corinthians 10:1-5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Internal Conflict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Exodus 15:24; 16:2-3; 17:3, 7; Philippians 2:12-16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External Conflict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Exodus 17:8-16; 1 Samuel 15:1-3; Deuteronomy 25:17-19; Numbers 24:30; Ephesians 6:10-13; 1 Peter 5:8</a:t>
            </a:r>
          </a:p>
        </p:txBody>
      </p:sp>
    </p:spTree>
    <p:extLst>
      <p:ext uri="{BB962C8B-B14F-4D97-AF65-F5344CB8AC3E}">
        <p14:creationId xmlns:p14="http://schemas.microsoft.com/office/powerpoint/2010/main" val="2733741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C3E942-82F4-9554-A190-37AA80AF9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93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217F15-99C3-71E4-A838-AB1A2A423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DBC7A-3AB9-5618-A03F-0552EEB03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22400"/>
            <a:ext cx="11353800" cy="5036457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Prayer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Moses lifted up his hands with the rod and Israel prevailed – </a:t>
            </a:r>
            <a:r>
              <a:rPr lang="en-US" sz="36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Exodus 17:9, 11 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en-US" sz="36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cf. Exodus 4:17, 20; 14:16, 21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Lifting up hands in prayer – </a:t>
            </a:r>
            <a:r>
              <a:rPr lang="en-US" sz="36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Psalm 28:2; 134:2; 141:2; Lamentations 3:40-42; 1 Timothy 2:8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The Lord is our banner, but it is through petitioning Him in prayer that He is moved to act – </a:t>
            </a:r>
            <a:r>
              <a:rPr lang="en-US" sz="36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Ephesians 6:18; James 1:5; 1 Peter 5:6-7; Luke 18:1, 8; James 5:16</a:t>
            </a:r>
          </a:p>
        </p:txBody>
      </p:sp>
    </p:spTree>
    <p:extLst>
      <p:ext uri="{BB962C8B-B14F-4D97-AF65-F5344CB8AC3E}">
        <p14:creationId xmlns:p14="http://schemas.microsoft.com/office/powerpoint/2010/main" val="2206163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217F15-99C3-71E4-A838-AB1A2A423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DBC7A-3AB9-5618-A03F-0552EEB03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22400"/>
            <a:ext cx="11353800" cy="5036457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Support of Leaders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Aaron and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Hur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helped support Moses’ hands – </a:t>
            </a:r>
            <a:r>
              <a:rPr lang="en-US" sz="36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Exodus 17:10-13</a:t>
            </a:r>
          </a:p>
          <a:p>
            <a:r>
              <a:rPr lang="en-US" sz="36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God tells us to hold up the hands of those who lead us – </a:t>
            </a:r>
            <a:r>
              <a:rPr lang="en-US" sz="3600" i="1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Acts 14:23; 1 Thessalonians 5:12-13; Hebrews 13:7, 17</a:t>
            </a:r>
            <a:endParaRPr lang="en-US" sz="3600" i="1" dirty="0">
              <a:solidFill>
                <a:schemeClr val="bg1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242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217F15-99C3-71E4-A838-AB1A2A423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DBC7A-3AB9-5618-A03F-0552EEB03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22400"/>
            <a:ext cx="11353800" cy="5036457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The Root of Jesse</a:t>
            </a:r>
          </a:p>
          <a:p>
            <a:r>
              <a:rPr lang="en-US" sz="36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Messiah, a Root of Jesse, </a:t>
            </a:r>
            <a:r>
              <a:rPr lang="en-US" sz="3600" i="1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“a Rod from the stem of Jesse,”</a:t>
            </a:r>
            <a:r>
              <a:rPr lang="en-US" sz="36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stands as a banner to the spiritual remnant, including Gentiles – </a:t>
            </a:r>
            <a:r>
              <a:rPr lang="en-US" sz="3600" i="1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Isaiah 11:10-16</a:t>
            </a:r>
          </a:p>
          <a:p>
            <a:r>
              <a:rPr lang="en-US" sz="3600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The Lord is our victory – </a:t>
            </a:r>
            <a:r>
              <a:rPr lang="en-US" sz="3600" i="1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2 Timothy 4:17-18</a:t>
            </a:r>
          </a:p>
        </p:txBody>
      </p:sp>
    </p:spTree>
    <p:extLst>
      <p:ext uri="{BB962C8B-B14F-4D97-AF65-F5344CB8AC3E}">
        <p14:creationId xmlns:p14="http://schemas.microsoft.com/office/powerpoint/2010/main" val="1701635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C3E942-82F4-9554-A190-37AA80AF9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68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218</Words>
  <Application>Microsoft Macintosh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3</cp:revision>
  <dcterms:created xsi:type="dcterms:W3CDTF">2024-03-29T21:18:39Z</dcterms:created>
  <dcterms:modified xsi:type="dcterms:W3CDTF">2024-03-29T21:41:43Z</dcterms:modified>
</cp:coreProperties>
</file>