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71" r:id="rId3"/>
    <p:sldId id="318" r:id="rId4"/>
    <p:sldId id="319" r:id="rId5"/>
    <p:sldId id="320" r:id="rId6"/>
    <p:sldId id="321" r:id="rId7"/>
    <p:sldId id="372" r:id="rId8"/>
    <p:sldId id="322" r:id="rId9"/>
    <p:sldId id="323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2788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38351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practical application of 17:13. Identify at least two aspects of being a good friend.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a merry heart like medicine (17:22) and how does the spirit of man sustain him in sickness (18:14a)?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19" y="1630614"/>
            <a:ext cx="4333156" cy="13983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Seeking Love: 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Tests Of True Friendship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17 - 19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38502"/>
            <a:ext cx="8229600" cy="177612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Proper Relationships are Formed by Those Who Seek Love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(Read Proverbs 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81300"/>
            <a:ext cx="8229600" cy="387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do you respond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Lies and unkind things said about others (v. 4)?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News of tragedy or trouble experienced by others (v. 5)?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mistakes and shortcomings of others (v. 9; Matt. 18)?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Someone correcting you (vv. 10,11)?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352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Friendship qualities are developed by: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Resolving problems before they start. (V.14) Keeping a secret (vs. 9).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loyal in times of trouble (vs. 9,17).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critical aspects in all relationships is maintaining a calm disposition at all times, and thinking things through before you say them (vs. 27-28).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17638"/>
            <a:ext cx="8229600" cy="19637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Self-Centered Conversation is a Reproach to One’s Character</a:t>
            </a:r>
            <a:br>
              <a:rPr lang="en-US" b="1" dirty="0"/>
            </a:br>
            <a:r>
              <a:rPr lang="en-US" dirty="0"/>
              <a:t>(Read Proverbs 18)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3049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practical application of effective communication is to express appreciation for an anticipated desirable response (v. 16).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prepared for a rebuttal when stating your side of some occurrence (v. 17).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Sometimes the best method of settling a matter is to flip a coin (v. 18).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43999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Saying the wrong thing can create a wall of resistance (v. 19).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art of persuasion is the best approach for the underdog (v. 23).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find a life long companion is a good thing             (v. 22)!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9182"/>
            <a:ext cx="8229600" cy="248934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Fair Weathered Friends               Will Fail Us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19)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71551"/>
            <a:ext cx="8229600" cy="36194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“A man who has friends must himself be friendly,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But there is a friend who sticks closer than a brother.”                          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18:24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1_Office Theme</vt:lpstr>
      <vt:lpstr>PowerPoint Presentation</vt:lpstr>
      <vt:lpstr>Seeking Love:  Tests Of True Friendship Proverbs 17 - 19</vt:lpstr>
      <vt:lpstr>Proper Relationships are Formed by Those Who Seek Love (Read Proverbs 17)</vt:lpstr>
      <vt:lpstr>PowerPoint Presentation</vt:lpstr>
      <vt:lpstr>Self-Centered Conversation is a Reproach to One’s Character (Read Proverbs 18)</vt:lpstr>
      <vt:lpstr>PowerPoint Presentation</vt:lpstr>
      <vt:lpstr>PowerPoint Presentation</vt:lpstr>
      <vt:lpstr>Fair Weathered Friends               Will Fail Us  (Read Proverbs 19) </vt:lpstr>
      <vt:lpstr>Meditate and Memorize:  “A man who has friends must himself be friendly,  But there is a friend who sticks closer than a brother.”                            Proverbs 18:24 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2024-03-03T15:32:20Z</dcterms:created>
  <dcterms:modified xsi:type="dcterms:W3CDTF">2024-03-03T15:32:33Z</dcterms:modified>
</cp:coreProperties>
</file>