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73" r:id="rId3"/>
    <p:sldId id="326" r:id="rId4"/>
    <p:sldId id="327" r:id="rId5"/>
    <p:sldId id="328" r:id="rId6"/>
    <p:sldId id="329" r:id="rId7"/>
    <p:sldId id="33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9" autoAdjust="0"/>
    <p:restoredTop sz="94660"/>
  </p:normalViewPr>
  <p:slideViewPr>
    <p:cSldViewPr snapToGrid="0" showGuides="1">
      <p:cViewPr varScale="1">
        <p:scale>
          <a:sx n="61" d="100"/>
          <a:sy n="61" d="100"/>
        </p:scale>
        <p:origin x="84" y="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49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25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30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8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44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48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86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644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7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7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927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F7BCC-458E-5A41-9B4F-04877E499AC1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805DB1-B0DC-7341-B729-1EF8F55DEF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3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7419" y="1630614"/>
            <a:ext cx="4314106" cy="1379286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200" dirty="0">
                <a:solidFill>
                  <a:srgbClr val="E6DE74"/>
                </a:solidFill>
              </a:rPr>
              <a:t>Obstruction To Wisdom:</a:t>
            </a:r>
            <a:br>
              <a:rPr lang="en-US" sz="3200" dirty="0">
                <a:solidFill>
                  <a:srgbClr val="E6DE74"/>
                </a:solidFill>
              </a:rPr>
            </a:br>
            <a:r>
              <a:rPr lang="en-US" sz="3200" dirty="0">
                <a:solidFill>
                  <a:srgbClr val="E6DE74"/>
                </a:solidFill>
              </a:rPr>
              <a:t>A Lack Of Discipline</a:t>
            </a:r>
            <a:br>
              <a:rPr lang="en-US" sz="3200" dirty="0">
                <a:solidFill>
                  <a:srgbClr val="E6DE74"/>
                </a:solidFill>
              </a:rPr>
            </a:br>
            <a:r>
              <a:rPr lang="en-US" sz="3200" dirty="0">
                <a:solidFill>
                  <a:srgbClr val="E6DE74"/>
                </a:solidFill>
              </a:rPr>
              <a:t>Proverbs 20 -23</a:t>
            </a:r>
            <a:endParaRPr lang="en-US" sz="3200" b="1" dirty="0">
              <a:solidFill>
                <a:srgbClr val="E6DE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40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941389"/>
            <a:ext cx="8229600" cy="2659062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Sobriety Today Makes for a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Brighter Tomorrow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20)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Obstruction To Wisdom: A Lack Of Discipline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70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38" y="1469595"/>
            <a:ext cx="7901709" cy="253090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Contentment, Moderation, and Planning Today Leads to a Prosperous Tomorrow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21 and 22)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Obstruction To Wisdom: A Lack Of Discipline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02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074738"/>
            <a:ext cx="8229600" cy="248761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Many Things Deceive -            Consider Carefully What is Before You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(Read Proverbs 23)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Obstruction To Wisdom: A Lack Of Discipline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22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190625"/>
            <a:ext cx="8229600" cy="317182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Meditate and Memorize:</a:t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"He who follows righteousness           and mercy finds life,                        righteousness and honor." 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Proverbs 21:21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Obstruction To Wisdom: A Lack Of Discipline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89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808038"/>
            <a:ext cx="8229600" cy="114300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 to Consider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2110" y="2075873"/>
            <a:ext cx="7532255" cy="427889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Name three things are necessary to ensure a financially stable future?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Drugs and alcohol being so destructive, why do you suppose so many people use them?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219075"/>
            <a:ext cx="9144000" cy="514350"/>
          </a:xfrm>
          <a:prstGeom prst="rect">
            <a:avLst/>
          </a:prstGeom>
          <a:solidFill>
            <a:srgbClr val="E6DE74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Obstruction To Wisdom: A Lack Of Discipline</a:t>
            </a:r>
            <a:endParaRPr lang="en-US" sz="2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38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159</Words>
  <Application>Microsoft Office PowerPoint</Application>
  <PresentationFormat>Widescreen</PresentationFormat>
  <Paragraphs>13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1_Office Theme</vt:lpstr>
      <vt:lpstr>PowerPoint Presentation</vt:lpstr>
      <vt:lpstr>Obstruction To Wisdom: A Lack Of Discipline Proverbs 20 -23</vt:lpstr>
      <vt:lpstr>Sobriety Today Makes for a  Brighter Tomorrow (Read Proverbs 20)</vt:lpstr>
      <vt:lpstr>Contentment, Moderation, and Planning Today Leads to a Prosperous Tomorrow (Read Proverbs 21 and 22) </vt:lpstr>
      <vt:lpstr>Many Things Deceive -            Consider Carefully What is Before You (Read Proverbs 23)</vt:lpstr>
      <vt:lpstr>Meditate and Memorize: "He who follows righteousness           and mercy finds life,                        righteousness and honor."  Proverbs 21:21 </vt:lpstr>
      <vt:lpstr>Questions to Consider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Randy Garrett</dc:creator>
  <cp:lastModifiedBy>Randy Garrett</cp:lastModifiedBy>
  <cp:revision>1</cp:revision>
  <dcterms:created xsi:type="dcterms:W3CDTF">2024-03-03T15:32:52Z</dcterms:created>
  <dcterms:modified xsi:type="dcterms:W3CDTF">2024-03-03T15:33:05Z</dcterms:modified>
</cp:coreProperties>
</file>